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6" r:id="rId4"/>
    <p:sldId id="269" r:id="rId5"/>
    <p:sldId id="267" r:id="rId6"/>
    <p:sldId id="271" r:id="rId7"/>
    <p:sldId id="288" r:id="rId8"/>
    <p:sldId id="268" r:id="rId9"/>
    <p:sldId id="282" r:id="rId10"/>
    <p:sldId id="283" r:id="rId11"/>
    <p:sldId id="284" r:id="rId12"/>
    <p:sldId id="287" r:id="rId13"/>
    <p:sldId id="285" r:id="rId14"/>
    <p:sldId id="279" r:id="rId15"/>
    <p:sldId id="280" r:id="rId16"/>
    <p:sldId id="270" r:id="rId17"/>
    <p:sldId id="272" r:id="rId18"/>
    <p:sldId id="273" r:id="rId19"/>
    <p:sldId id="277" r:id="rId20"/>
    <p:sldId id="286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beitsfolien" id="{E3974B91-0B25-47DD-8380-9E582861CDAA}">
          <p14:sldIdLst>
            <p14:sldId id="256"/>
            <p14:sldId id="266"/>
          </p14:sldIdLst>
        </p14:section>
        <p14:section name="Material" id="{8752ACB3-EE5E-4181-8B34-839399B54F60}">
          <p14:sldIdLst>
            <p14:sldId id="269"/>
          </p14:sldIdLst>
        </p14:section>
        <p14:section name="Funktionen" id="{0181B9DE-C514-43FD-BE17-A82BF3F95166}">
          <p14:sldIdLst>
            <p14:sldId id="267"/>
          </p14:sldIdLst>
        </p14:section>
        <p14:section name="Konzeption" id="{7477C11B-0755-4304-A5CB-2A8602BE6FA4}">
          <p14:sldIdLst>
            <p14:sldId id="271"/>
            <p14:sldId id="288"/>
          </p14:sldIdLst>
        </p14:section>
        <p14:section name="Schlösser" id="{B92E7DB3-A35D-4E03-8D34-71011B487F85}">
          <p14:sldIdLst>
            <p14:sldId id="268"/>
            <p14:sldId id="282"/>
            <p14:sldId id="283"/>
            <p14:sldId id="284"/>
            <p14:sldId id="287"/>
            <p14:sldId id="285"/>
            <p14:sldId id="279"/>
            <p14:sldId id="280"/>
            <p14:sldId id="270"/>
            <p14:sldId id="272"/>
            <p14:sldId id="273"/>
            <p14:sldId id="277"/>
            <p14:sldId id="286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8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F153-BD2E-48B6-ACDF-2FCCE6F193D3}" type="datetimeFigureOut">
              <a:rPr lang="de-DE" smtClean="0"/>
              <a:t>25.04.2025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0CDA-3EC2-4078-B23F-06BBF9D489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50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FA866-8196-4052-A769-3B7D68F0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75604E-1C3A-4B2E-BEFE-8297E68B8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1C426-C0B2-4DE3-A827-2DCF8E85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A3D-B6E0-4DEF-B2C6-F2E37C5D5586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95EE8-CA4D-4CDA-ABAB-85B72D81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4323DA-F876-4C7F-85AD-1B589816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11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DEE9C-4418-488D-B701-C36CAA50B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55DC11-5FA0-44A3-BB50-E0A31902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255F6-0F85-4DDD-8C30-C9C1E8C1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949F-97CF-4A23-8188-0D21A82DBFFD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14EDC3-90D3-4A3C-AFDC-F1897AF5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86F3F5-42E8-4123-8B53-C36AF838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46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A86D21-06A7-4986-9FD8-574425769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02A5CE-5A2F-44F5-A5F0-2CA3F62D9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181E2E-D4F1-4450-8A24-A79CAF27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90C-FD61-41D6-94DE-DCC54DD44EB2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90391C-567E-4291-9837-D3156013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09BE24-A390-4055-86A2-6CA60B6F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31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0E394-90EB-4428-BFF6-B01E5CDE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A47A6C-702C-4EC1-B3C0-A51A8509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566-9377-4266-98E5-8295B5B14F18}" type="datetime1">
              <a:rPr lang="de-DE" smtClean="0"/>
              <a:t>25.04.2025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A857E-14EE-4A42-BF28-EEBA5CEA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8373BB-596E-4802-83FC-12A5B44B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38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C96BF-71E9-44B9-A38C-D48590D00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EE2048-33FB-4459-B8E3-E95469C0E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027236-21EC-4591-8065-9F2F4CFD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0785-5BE3-463D-BDED-2F1565202AE2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1D7D63-0EAC-423E-9629-3FA16035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313156-0B05-4AE2-B4C3-FB4E695B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80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9C3C1-F6B0-48F5-91AD-C5E6985C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CE208-E8CB-4AAD-B3FB-CE291C7C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DAD9D-81DC-42BE-8C31-8E95E553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2F2B4-8B9C-4FAF-90DF-1E3CBBF52256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C9DA3-6BA4-414B-B7C7-63357447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9DA4A0-594C-4030-B551-B783F31B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23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87BE5-BC41-4BC9-9A27-0CACDB9F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4C8758-03A9-46F8-8CB3-DF6D4F97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79520-4998-4CB6-9E97-523357D3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D465-B750-4DBC-AE3A-AF6518BEA912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74AA30-4CF2-4FF8-A5F7-2B94205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F83E6D-3EBC-48C2-BAFC-782DDBD8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08107-A420-4A34-8205-FA53F7C6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8889E3-CEAE-45FB-9FA7-67466312F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39719F-8F20-4043-91F2-B6075B9C5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800A74-7271-4303-A941-11FCA861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B39F-0CDD-4E8F-B6D0-327ACE2A0C01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A56C69-648C-41D0-AFF3-2BCEE792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32DF5F-0DAE-40E6-A5F3-080566E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49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94792-03F9-4393-B3D9-4B6E1733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F4B9A0-3C23-415C-97A7-0AF240929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C2B7E4-751C-47C1-8642-FFFDA7737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374A12-895F-4D63-B3D7-9A627AEC0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27AA46-BBB3-4FC9-A06E-435ED41CE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6B99D2-3F53-43BB-91BE-E8C6187D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C4A5-5C88-4664-9464-D36E8DD682CE}" type="datetime1">
              <a:rPr lang="de-DE" smtClean="0"/>
              <a:t>25.04.2025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0A4B89-C335-4CA1-8C42-9667E084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89B153-ED98-473E-8482-EDB73150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43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1E9D7-FC3B-487C-83F3-3C05A5EE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331A5B-6991-43F9-ADB1-BF7A825E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5B97-6D9A-45D0-8A33-E3895FB61A57}" type="datetime1">
              <a:rPr lang="de-DE" smtClean="0"/>
              <a:t>25.04.2025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50974B-6D4B-4318-88D1-6A9D1A51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E79D22-6956-495D-970B-AF3F3EAA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90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DA1220-E31D-4DEC-8B7B-C495F88E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17F-1FE6-4580-8E90-1B0E1CB4D13D}" type="datetime1">
              <a:rPr lang="de-DE" smtClean="0"/>
              <a:t>25.04.2025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64ED41-9CF3-49A5-9D99-DB125108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99DF23-07D9-43F5-AB16-E8C90F6D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8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7CC4B-68F5-4258-A6F8-928362F5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793AC3-5F29-48E0-A7B8-14C468AE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F65DA1-53D9-4367-8A59-B3776389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B08-8D7C-4EDA-BC3E-637F2F413AD9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B2D8B-25B2-46E2-B9C1-B999FA70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73C9F-969E-48E7-9049-6BBB65F7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885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B7D2D-4F88-4EFC-AB15-0C38D1A2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8642A3-D2BF-4104-A136-16B86DB9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4F737E-2745-4839-81B5-48A6F3B6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40CE01-0EEC-419C-AD56-2E32B91E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F68F-09F9-4AF3-B5BC-64FD2F1F044D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E644BA-83A4-4226-B330-9836F586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37F626-EF42-48E9-86A1-0C341ED1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99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9F84E-EB96-483A-8524-75E9709B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6221FD-F79A-4944-A35C-BC084AB5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389AA7-64F3-48BC-8172-34F7BF85F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353C72-2184-4B34-8629-69530C0C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140B-5805-4B54-8E21-CDF7324A537B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B53A33-AD4C-443D-99F3-E9685935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06E8B2-8F7B-4849-B8AB-139C29C4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48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7F70F-1086-41EB-9AE7-721E38CC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FF8162-B067-42C8-BC72-00EDCD4C0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EE056-8EF5-4D6A-AB67-B8C79523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952-D1DE-4BD6-80CC-84CFE78A6B69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AF7E2-A846-4096-849D-C34A7F55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140A2B-8128-478E-ACFA-7E598E5F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903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A12F50-65FF-45E4-8736-073466E9F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49F9FE-E86A-47D8-BFA9-9F3B5885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E5BBD-855E-4DBA-A7BD-DC37C418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D006-F3E3-4B76-8EDC-1D424A21A6AD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8F2B48-89CC-4EF1-BBC6-A570A6A5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A5C22A-F6FE-49B8-AFB1-88317D1E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41E1C-B957-4148-99C2-F4955847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3C499-088B-4CEC-B074-8E7B4F55A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7CA375-7BAF-49C1-8677-69EBB450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69AD-C998-49E0-A796-F3659C77950A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63ACE3-44B7-4009-9745-3E8B470F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7892E9-173E-4A7D-9006-261E4B9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01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364A6-B1BC-4BF4-ABE0-BC0EC17E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82B6D0-A626-4E3C-980D-63F254F48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00DEF4-38CC-4896-971C-5424A4DDE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860AE3-6D2C-468A-88A9-9A55A7D4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6A0-CA9C-4C99-AC33-FA8FB032A1C0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D236BA-4B5A-4ED2-A1F1-57896BC0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9B40F3-5B82-4F7B-ADCF-D8CFC5C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54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A0D15-42B0-4B59-9C37-D66E3073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47709A-9936-4173-913C-C259E1D5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22E70F-E46B-4EA4-8EAF-049D926F9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C2A9AC-1EC8-4017-8713-4CF1D0296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DC5587-F76F-4AA2-ADEB-5758BD0BD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AB470C-97C8-46D1-BE63-2DDF9CB4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F449-2ED4-4917-B9A0-B23539BE41E9}" type="datetime1">
              <a:rPr lang="de-DE" smtClean="0"/>
              <a:t>25.04.2025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E1845F-3380-4FF3-8B87-4ED25A78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A634FB-5FE2-4CC9-A876-DB42DB34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07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3A866-7ED4-4197-99AA-B931F02B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9927C3-DF55-4804-917A-DD5FB1EA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9FF-74CC-4887-AFBE-C2D5806D2D3A}" type="datetime1">
              <a:rPr lang="de-DE" smtClean="0"/>
              <a:t>25.04.2025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04B1A8-6873-4373-939D-DC19A00A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A93AED-53B8-4764-83DA-2E2CF28E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E6FE11-CA0A-447A-A8C4-4A0820F8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DD27-4D69-4611-A8B2-3B9E63DF1BE2}" type="datetime1">
              <a:rPr lang="de-DE" smtClean="0"/>
              <a:t>25.04.2025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828852-B362-4889-A531-5EDDA0EC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9997FE-70C5-44E2-8ECD-7601D70D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55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CCA07-3526-4BCA-ADB0-7EBC7CEF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CCBAF4-4446-4451-93AB-86571FF7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A8A198-784F-4481-8300-19405DE8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FA4F81-D9BE-4908-B331-3B958732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6DBB-9A03-419C-A489-BA5405EF12DB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4E38E1-2CA2-46BF-9279-D4ABD025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9853EA-DD5B-44FC-8E79-3556E347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6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3EB3D-7292-43F7-852C-ACC8955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65E907-088E-4DDC-8F05-85CF4905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4243F4-5524-4200-BB14-F6A7A2D8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C0F753-5B55-4616-B849-C7D9DE70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2F28-CB86-40B0-B3F2-EE7854FF0956}" type="datetime1">
              <a:rPr lang="de-DE" smtClean="0"/>
              <a:t>25.04.2025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7AEA90-DF36-43AD-992A-FB8A9CE7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3AB18E-0498-47E9-BC75-D48850F7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1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F116D04-9177-4673-924D-258A9866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62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E6E823-742B-4CE4-9512-471B5EEA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575828-0196-4FB8-8F69-FF36F60B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3F8A51-290A-4FBE-BF3B-06B3A551D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BB8E-307A-4EBD-AE75-3D8AFD32EB85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432006-C7D1-4B92-99FD-889B3D6B0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CE48E-F143-4CDC-9D83-B3D12A6AC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1B52-DFD9-4862-B309-6777E7E1C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3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0892032-8D0B-4BFB-AD25-5770F225A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62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6F6290-8A03-4419-8CEC-C03D1C66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3A193E-DA06-404F-9B38-AD467E86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E6164B-5832-40FB-B2C8-0BDB29AD1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6CF0-108B-417D-A240-44FED21E75C2}" type="datetime1">
              <a:rPr lang="de-DE" smtClean="0"/>
              <a:t>25.04.2025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E2D61A-76AE-4AC9-9512-BAE835B8B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E0B761-FFC0-48FC-961F-2C158BF5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6CDC-3058-48BE-9B8F-49481E720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8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F08A21-B08C-45F4-9D09-A1602632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1B52-DFD9-4862-B309-6777E7E1CC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66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BA0950-A816-46A1-B2BB-30649687E5F5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22" name="Vorhängeschloss">
              <a:extLst>
                <a:ext uri="{FF2B5EF4-FFF2-40B4-BE49-F238E27FC236}">
                  <a16:creationId xmlns:a16="http://schemas.microsoft.com/office/drawing/2014/main" id="{0418089D-F05F-419B-BA71-F2E199E02816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34" name="Rechteck: abgerundete Ecken 33">
                <a:extLst>
                  <a:ext uri="{FF2B5EF4-FFF2-40B4-BE49-F238E27FC236}">
                    <a16:creationId xmlns:a16="http://schemas.microsoft.com/office/drawing/2014/main" id="{7F8BDB87-A28E-4E6A-B10F-FB435585DB8C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Halbbogen 34">
                <a:extLst>
                  <a:ext uri="{FF2B5EF4-FFF2-40B4-BE49-F238E27FC236}">
                    <a16:creationId xmlns:a16="http://schemas.microsoft.com/office/drawing/2014/main" id="{BD2FFD7A-30BC-45EB-AB1F-D6BB139409F2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DB9094A5-5D36-4F88-86E6-27DAB9DE1C8C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086264B3-41BB-4036-A0B1-65DF6D6FCA37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4" name="Rechteck: abgerundete Ecken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CDF7B55D-961D-401A-82E5-145A4EF610CC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hteck: abgerundete Ecken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A780300D-16AD-4E65-B31D-3B7414B08A81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hteck: abgerundete Ecken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FC600BB6-7E46-43BB-8ADF-9A0DB0156B24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Rechteck: abgerundete Ecken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D94822A5-A6F8-4137-BD37-4CE296109737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hteck: abgerundete Ecken 27">
              <a:hlinkClick r:id="rId3" action="ppaction://hlinksldjump"/>
              <a:extLst>
                <a:ext uri="{FF2B5EF4-FFF2-40B4-BE49-F238E27FC236}">
                  <a16:creationId xmlns:a16="http://schemas.microsoft.com/office/drawing/2014/main" id="{E9A9954B-D7FE-4CB5-8E61-086618D80D74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hteck: abgerundete Ecken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E2F4180B-9314-485A-B179-33D160B5F1CD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hteck: abgerundete Ecken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9F9A3121-6F19-4807-BD69-C32E3E4804D0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1" name="Rechteck: abgerundete Ecken 30">
              <a:hlinkClick r:id="rId3" action="ppaction://hlinksldjump"/>
              <a:extLst>
                <a:ext uri="{FF2B5EF4-FFF2-40B4-BE49-F238E27FC236}">
                  <a16:creationId xmlns:a16="http://schemas.microsoft.com/office/drawing/2014/main" id="{ACC81EC1-99FE-4A39-8F77-27F1892B629E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hteck: abgerundete Ecke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103FC0CE-F087-4BFF-985E-C315FFF1E766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3" name="Rechteck: abgerundete Ecken 32">
              <a:hlinkClick r:id="rId3" action="ppaction://hlinksldjump"/>
              <a:extLst>
                <a:ext uri="{FF2B5EF4-FFF2-40B4-BE49-F238E27FC236}">
                  <a16:creationId xmlns:a16="http://schemas.microsoft.com/office/drawing/2014/main" id="{CCFD7304-99E8-4666-B178-ADDC3EE78ABD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2" name="Rechteck: abgerundete Ecken 51">
            <a:hlinkClick r:id="rId3" action="ppaction://hlinksldjump"/>
            <a:extLst>
              <a:ext uri="{FF2B5EF4-FFF2-40B4-BE49-F238E27FC236}">
                <a16:creationId xmlns:a16="http://schemas.microsoft.com/office/drawing/2014/main" id="{93F83A06-3AD0-4D38-8821-FD5F31509402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B7878E-DB41-4F51-B924-28081B0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43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7D3E8AD-CDAD-4E5C-811C-28290FF10A49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38" name="Vorhängeschloss">
              <a:extLst>
                <a:ext uri="{FF2B5EF4-FFF2-40B4-BE49-F238E27FC236}">
                  <a16:creationId xmlns:a16="http://schemas.microsoft.com/office/drawing/2014/main" id="{8D9B017E-60DC-4A82-AF9A-F46DE408172D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49" name="Rechteck: abgerundete Ecken 48">
                <a:extLst>
                  <a:ext uri="{FF2B5EF4-FFF2-40B4-BE49-F238E27FC236}">
                    <a16:creationId xmlns:a16="http://schemas.microsoft.com/office/drawing/2014/main" id="{0A665B0A-A7D5-4220-AC44-4065983BC024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Halbbogen 49">
                <a:extLst>
                  <a:ext uri="{FF2B5EF4-FFF2-40B4-BE49-F238E27FC236}">
                    <a16:creationId xmlns:a16="http://schemas.microsoft.com/office/drawing/2014/main" id="{F934F971-73CD-464F-967D-11BF067DC0A4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hteck: abgerundete Ecken 50">
                <a:extLst>
                  <a:ext uri="{FF2B5EF4-FFF2-40B4-BE49-F238E27FC236}">
                    <a16:creationId xmlns:a16="http://schemas.microsoft.com/office/drawing/2014/main" id="{DC4864AA-19AF-4267-AEBB-6A6912593243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B4500A9B-03DF-4686-A7DB-E282B2C66EEE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9" name="Rechteck: abgerundete Ecken 38">
              <a:hlinkClick r:id="rId3" action="ppaction://hlinksldjump"/>
              <a:extLst>
                <a:ext uri="{FF2B5EF4-FFF2-40B4-BE49-F238E27FC236}">
                  <a16:creationId xmlns:a16="http://schemas.microsoft.com/office/drawing/2014/main" id="{50816ED8-4008-4755-9649-C70BE028FFF9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hteck: abgerundete Ecken 39">
              <a:hlinkClick r:id="rId3" action="ppaction://hlinksldjump"/>
              <a:extLst>
                <a:ext uri="{FF2B5EF4-FFF2-40B4-BE49-F238E27FC236}">
                  <a16:creationId xmlns:a16="http://schemas.microsoft.com/office/drawing/2014/main" id="{8F553DB2-DF2D-4E9A-979E-99EAE570B7A1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" name="Rechteck: abgerundete Ecken 40">
              <a:hlinkClick r:id="rId3" action="ppaction://hlinksldjump"/>
              <a:extLst>
                <a:ext uri="{FF2B5EF4-FFF2-40B4-BE49-F238E27FC236}">
                  <a16:creationId xmlns:a16="http://schemas.microsoft.com/office/drawing/2014/main" id="{BD18F596-E6B2-484A-A3BB-BBD458B61729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2" name="Rechteck: abgerundete Ecken 41">
              <a:hlinkClick r:id="rId4" action="ppaction://hlinksldjump"/>
              <a:extLst>
                <a:ext uri="{FF2B5EF4-FFF2-40B4-BE49-F238E27FC236}">
                  <a16:creationId xmlns:a16="http://schemas.microsoft.com/office/drawing/2014/main" id="{5CCD6B8B-32A1-4A05-8110-79C5181795EC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3" name="Rechteck: abgerundete Ecken 42">
              <a:hlinkClick r:id="rId3" action="ppaction://hlinksldjump"/>
              <a:extLst>
                <a:ext uri="{FF2B5EF4-FFF2-40B4-BE49-F238E27FC236}">
                  <a16:creationId xmlns:a16="http://schemas.microsoft.com/office/drawing/2014/main" id="{6DC89C3C-7A29-4470-8604-E6B4BBDEBAF8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4" name="Rechteck: abgerundete Ecken 43">
              <a:hlinkClick r:id="rId3" action="ppaction://hlinksldjump"/>
              <a:extLst>
                <a:ext uri="{FF2B5EF4-FFF2-40B4-BE49-F238E27FC236}">
                  <a16:creationId xmlns:a16="http://schemas.microsoft.com/office/drawing/2014/main" id="{5151ED58-31CB-49A3-A77F-5011848583A3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5" name="Rechteck: abgerundete Ecken 44">
              <a:hlinkClick r:id="rId3" action="ppaction://hlinksldjump"/>
              <a:extLst>
                <a:ext uri="{FF2B5EF4-FFF2-40B4-BE49-F238E27FC236}">
                  <a16:creationId xmlns:a16="http://schemas.microsoft.com/office/drawing/2014/main" id="{2263B7BD-FC2B-48FF-A34B-CDE797817770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Rechteck: abgerundete Ecken 45">
              <a:hlinkClick r:id="rId3" action="ppaction://hlinksldjump"/>
              <a:extLst>
                <a:ext uri="{FF2B5EF4-FFF2-40B4-BE49-F238E27FC236}">
                  <a16:creationId xmlns:a16="http://schemas.microsoft.com/office/drawing/2014/main" id="{C3C8AFB1-E633-419B-822F-947D34E0E48D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7" name="Rechteck: abgerundete Ecken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D0945C80-FF46-4355-B418-5C173EB09A73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8" name="Rechteck: abgerundete Ecken 47">
              <a:hlinkClick r:id="rId3" action="ppaction://hlinksldjump"/>
              <a:extLst>
                <a:ext uri="{FF2B5EF4-FFF2-40B4-BE49-F238E27FC236}">
                  <a16:creationId xmlns:a16="http://schemas.microsoft.com/office/drawing/2014/main" id="{508B1DBD-3DBA-43DE-A65A-441E1D73378F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4" name="Rechteck: abgerundete Ecken 53">
            <a:hlinkClick r:id="rId4" action="ppaction://hlinksldjump"/>
            <a:extLst>
              <a:ext uri="{FF2B5EF4-FFF2-40B4-BE49-F238E27FC236}">
                <a16:creationId xmlns:a16="http://schemas.microsoft.com/office/drawing/2014/main" id="{F31F0089-AD65-4DA2-9A9C-262F77B2DE5F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DB0426-EE84-490B-9853-B72EA946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82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B5CECFE-F696-4C71-892E-2C35D8B31B8F}"/>
              </a:ext>
            </a:extLst>
          </p:cNvPr>
          <p:cNvGrpSpPr/>
          <p:nvPr/>
        </p:nvGrpSpPr>
        <p:grpSpPr>
          <a:xfrm>
            <a:off x="959693" y="2810949"/>
            <a:ext cx="3099447" cy="3005430"/>
            <a:chOff x="1448568" y="1137391"/>
            <a:chExt cx="2434158" cy="2310051"/>
          </a:xfrm>
        </p:grpSpPr>
        <p:grpSp>
          <p:nvGrpSpPr>
            <p:cNvPr id="23" name="Vorhängeschloss">
              <a:extLst>
                <a:ext uri="{FF2B5EF4-FFF2-40B4-BE49-F238E27FC236}">
                  <a16:creationId xmlns:a16="http://schemas.microsoft.com/office/drawing/2014/main" id="{EED12EB3-CDB1-4F33-96E5-6B4611554682}"/>
                </a:ext>
              </a:extLst>
            </p:cNvPr>
            <p:cNvGrpSpPr/>
            <p:nvPr/>
          </p:nvGrpSpPr>
          <p:grpSpPr>
            <a:xfrm>
              <a:off x="1448568" y="1137391"/>
              <a:ext cx="2434158" cy="2310051"/>
              <a:chOff x="4317167" y="6761275"/>
              <a:chExt cx="3719369" cy="4974944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49" name="Halbbogen 48">
                <a:extLst>
                  <a:ext uri="{FF2B5EF4-FFF2-40B4-BE49-F238E27FC236}">
                    <a16:creationId xmlns:a16="http://schemas.microsoft.com/office/drawing/2014/main" id="{17885C80-85DE-4995-99EA-C1D6168E36F7}"/>
                  </a:ext>
                </a:extLst>
              </p:cNvPr>
              <p:cNvSpPr/>
              <p:nvPr/>
            </p:nvSpPr>
            <p:spPr>
              <a:xfrm rot="16715850">
                <a:off x="4261505" y="7544638"/>
                <a:ext cx="3783596" cy="2216869"/>
              </a:xfrm>
              <a:custGeom>
                <a:avLst/>
                <a:gdLst>
                  <a:gd name="connsiteX0" fmla="*/ 0 w 3783596"/>
                  <a:gd name="connsiteY0" fmla="*/ 1108435 h 2216869"/>
                  <a:gd name="connsiteX1" fmla="*/ 1891798 w 3783596"/>
                  <a:gd name="connsiteY1" fmla="*/ 0 h 2216869"/>
                  <a:gd name="connsiteX2" fmla="*/ 3783596 w 3783596"/>
                  <a:gd name="connsiteY2" fmla="*/ 1108435 h 2216869"/>
                  <a:gd name="connsiteX3" fmla="*/ 3229379 w 3783596"/>
                  <a:gd name="connsiteY3" fmla="*/ 1108435 h 2216869"/>
                  <a:gd name="connsiteX4" fmla="*/ 1891798 w 3783596"/>
                  <a:gd name="connsiteY4" fmla="*/ 554218 h 2216869"/>
                  <a:gd name="connsiteX5" fmla="*/ 554217 w 3783596"/>
                  <a:gd name="connsiteY5" fmla="*/ 1108435 h 2216869"/>
                  <a:gd name="connsiteX6" fmla="*/ 0 w 3783596"/>
                  <a:gd name="connsiteY6" fmla="*/ 1108435 h 221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3596" h="2216869" fill="none" extrusionOk="0">
                    <a:moveTo>
                      <a:pt x="0" y="1108435"/>
                    </a:moveTo>
                    <a:cubicBezTo>
                      <a:pt x="-23149" y="280611"/>
                      <a:pt x="1049392" y="122916"/>
                      <a:pt x="1891798" y="0"/>
                    </a:cubicBezTo>
                    <a:cubicBezTo>
                      <a:pt x="3062757" y="-27008"/>
                      <a:pt x="3869260" y="552431"/>
                      <a:pt x="3783596" y="1108435"/>
                    </a:cubicBezTo>
                    <a:cubicBezTo>
                      <a:pt x="3631129" y="1131345"/>
                      <a:pt x="3383775" y="1109269"/>
                      <a:pt x="3229379" y="1108435"/>
                    </a:cubicBezTo>
                    <a:cubicBezTo>
                      <a:pt x="3115865" y="788237"/>
                      <a:pt x="2529156" y="495196"/>
                      <a:pt x="1891798" y="554218"/>
                    </a:cubicBezTo>
                    <a:cubicBezTo>
                      <a:pt x="1157556" y="568140"/>
                      <a:pt x="494382" y="833940"/>
                      <a:pt x="554217" y="1108435"/>
                    </a:cubicBezTo>
                    <a:cubicBezTo>
                      <a:pt x="420522" y="1086550"/>
                      <a:pt x="213783" y="1081848"/>
                      <a:pt x="0" y="1108435"/>
                    </a:cubicBezTo>
                    <a:close/>
                  </a:path>
                  <a:path w="3783596" h="2216869" stroke="0" extrusionOk="0">
                    <a:moveTo>
                      <a:pt x="0" y="1108435"/>
                    </a:moveTo>
                    <a:cubicBezTo>
                      <a:pt x="122477" y="498004"/>
                      <a:pt x="800436" y="40787"/>
                      <a:pt x="1891798" y="0"/>
                    </a:cubicBezTo>
                    <a:cubicBezTo>
                      <a:pt x="2839882" y="-63968"/>
                      <a:pt x="3849117" y="448754"/>
                      <a:pt x="3783596" y="1108435"/>
                    </a:cubicBezTo>
                    <a:cubicBezTo>
                      <a:pt x="3611229" y="1128918"/>
                      <a:pt x="3440761" y="1109233"/>
                      <a:pt x="3229379" y="1108435"/>
                    </a:cubicBezTo>
                    <a:cubicBezTo>
                      <a:pt x="3278230" y="812411"/>
                      <a:pt x="2551938" y="613266"/>
                      <a:pt x="1891798" y="554218"/>
                    </a:cubicBezTo>
                    <a:cubicBezTo>
                      <a:pt x="1197420" y="552805"/>
                      <a:pt x="513227" y="805595"/>
                      <a:pt x="554217" y="1108435"/>
                    </a:cubicBezTo>
                    <a:cubicBezTo>
                      <a:pt x="409151" y="1123645"/>
                      <a:pt x="199653" y="1101855"/>
                      <a:pt x="0" y="1108435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hteck: abgerundete Ecken 47">
                <a:extLst>
                  <a:ext uri="{FF2B5EF4-FFF2-40B4-BE49-F238E27FC236}">
                    <a16:creationId xmlns:a16="http://schemas.microsoft.com/office/drawing/2014/main" id="{AE4FD61F-AAE8-4F49-AFAC-0065BCBC6670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: abgerundete Ecken 49">
                <a:extLst>
                  <a:ext uri="{FF2B5EF4-FFF2-40B4-BE49-F238E27FC236}">
                    <a16:creationId xmlns:a16="http://schemas.microsoft.com/office/drawing/2014/main" id="{08148819-577A-4F66-B6B1-4261446AD847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219E77DC-9762-4A63-B713-1E797B4DD57A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: abgerundete Ecken 37">
              <a:hlinkClick r:id="rId2" action="ppaction://hlinksldjump"/>
              <a:extLst>
                <a:ext uri="{FF2B5EF4-FFF2-40B4-BE49-F238E27FC236}">
                  <a16:creationId xmlns:a16="http://schemas.microsoft.com/office/drawing/2014/main" id="{A226959E-C485-44B5-84DC-84C56AD9F20C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hteck: abgerundete Ecken 38">
              <a:hlinkClick r:id="rId2" action="ppaction://hlinksldjump"/>
              <a:extLst>
                <a:ext uri="{FF2B5EF4-FFF2-40B4-BE49-F238E27FC236}">
                  <a16:creationId xmlns:a16="http://schemas.microsoft.com/office/drawing/2014/main" id="{4AD18CEB-1BC3-4A73-8CE4-F331626651AD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A8503086-A3DC-40C3-A08F-8D60E6795637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9DB18066-3EB2-4BB7-AA81-684BA2378EB7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0A93CCFD-9CA0-4A25-AF6E-51B01F3F4371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7FB2C9BE-9669-472D-8ECC-61C5B1BEC803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2F9955EF-A3EB-4789-9012-6CFF28553414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61138F0A-90B7-462A-A2AB-7238068C537E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9E4E61AB-DAE8-4F86-AF7F-16E3D6C7E83B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ED38BDC0-36D2-44EE-A5FA-987977957925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2" name="Rechteck: abgerundete Ecken 51">
            <a:hlinkClick r:id="rId3" action="ppaction://hlinksldjump"/>
            <a:extLst>
              <a:ext uri="{FF2B5EF4-FFF2-40B4-BE49-F238E27FC236}">
                <a16:creationId xmlns:a16="http://schemas.microsoft.com/office/drawing/2014/main" id="{2A421210-AF53-4810-A175-C1862D03E0E7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Nochmal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B78D48-3238-40DB-AA9F-03B39DEB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2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186DFA7-D0A1-40D3-BA61-15B5EFCB4B00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21" name="Vorhängeschloss">
              <a:extLst>
                <a:ext uri="{FF2B5EF4-FFF2-40B4-BE49-F238E27FC236}">
                  <a16:creationId xmlns:a16="http://schemas.microsoft.com/office/drawing/2014/main" id="{E9CD68D8-1653-4CDB-A723-35C6648DC560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33" name="Rechteck: abgerundete Ecken 32">
                <a:extLst>
                  <a:ext uri="{FF2B5EF4-FFF2-40B4-BE49-F238E27FC236}">
                    <a16:creationId xmlns:a16="http://schemas.microsoft.com/office/drawing/2014/main" id="{A194ADCE-FF7F-435E-B621-75DD3A4EBB16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4F26A448-9AD4-4B60-BF53-03CB1587D9CD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hteck: abgerundete Ecken 34">
                <a:extLst>
                  <a:ext uri="{FF2B5EF4-FFF2-40B4-BE49-F238E27FC236}">
                    <a16:creationId xmlns:a16="http://schemas.microsoft.com/office/drawing/2014/main" id="{9025B551-DAC1-451C-B6A4-6D00B4A1EFAC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5131CE05-9A79-467F-A329-61308B64BCC9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2" name="Rechteck: abgerundete Ecken 21">
              <a:hlinkClick r:id="rId3" action="ppaction://hlinksldjump"/>
              <a:extLst>
                <a:ext uri="{FF2B5EF4-FFF2-40B4-BE49-F238E27FC236}">
                  <a16:creationId xmlns:a16="http://schemas.microsoft.com/office/drawing/2014/main" id="{4625169C-98B7-467B-80FC-210AA4182B49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Rechteck: abgerundete Ecken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E4C740A7-F9F2-4964-BB74-8258571CDDEB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Rechteck: abgerundete Ecken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5F4519BE-98B7-4BD3-9C61-6A009735E55A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hteck: abgerundete Ecken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99777D63-24FE-466B-9DE4-6C02B749523B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" name="Rechteck: abgerundete Ecken 26">
              <a:hlinkClick r:id="rId3" action="ppaction://hlinksldjump"/>
              <a:extLst>
                <a:ext uri="{FF2B5EF4-FFF2-40B4-BE49-F238E27FC236}">
                  <a16:creationId xmlns:a16="http://schemas.microsoft.com/office/drawing/2014/main" id="{F998B715-AF06-4B66-8BAF-75A6F39F80E9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8" name="Rechteck: abgerundete Ecken 27">
              <a:hlinkClick r:id="rId3" action="ppaction://hlinksldjump"/>
              <a:extLst>
                <a:ext uri="{FF2B5EF4-FFF2-40B4-BE49-F238E27FC236}">
                  <a16:creationId xmlns:a16="http://schemas.microsoft.com/office/drawing/2014/main" id="{FE694DD4-2B5A-4656-811F-BF7AB9F4FBE1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9" name="Rechteck: abgerundete Ecken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0AD7C8EE-4DE1-4A34-BC4D-642933F7A73F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0" name="Rechteck: abgerundete Ecken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89037E32-7158-4B09-B948-26E6C4943F89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Rechteck: abgerundete Ecken 30">
              <a:hlinkClick r:id="rId3" action="ppaction://hlinksldjump"/>
              <a:extLst>
                <a:ext uri="{FF2B5EF4-FFF2-40B4-BE49-F238E27FC236}">
                  <a16:creationId xmlns:a16="http://schemas.microsoft.com/office/drawing/2014/main" id="{73F01F02-D2F0-4E09-8256-B90F5215A3D9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hteck: abgerundete Ecke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0BB7D8BE-D50B-408C-B2D7-76E7E5BFFC3C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7" name="Rechteck: abgerundete Ecken 36">
            <a:hlinkClick r:id="rId4" action="ppaction://hlinksldjump"/>
            <a:extLst>
              <a:ext uri="{FF2B5EF4-FFF2-40B4-BE49-F238E27FC236}">
                <a16:creationId xmlns:a16="http://schemas.microsoft.com/office/drawing/2014/main" id="{C5F4F11D-4818-4117-8161-DA0983FE5D14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4BDC04-A4C6-4C1A-93EB-BDA16B11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7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4A4277D-CFD1-4C76-BDD2-268142EE518C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37" name="Vorhängeschloss">
              <a:extLst>
                <a:ext uri="{FF2B5EF4-FFF2-40B4-BE49-F238E27FC236}">
                  <a16:creationId xmlns:a16="http://schemas.microsoft.com/office/drawing/2014/main" id="{844D10A1-AFC1-41EE-AB18-11D20372BCA3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48" name="Rechteck: abgerundete Ecken 47">
                <a:extLst>
                  <a:ext uri="{FF2B5EF4-FFF2-40B4-BE49-F238E27FC236}">
                    <a16:creationId xmlns:a16="http://schemas.microsoft.com/office/drawing/2014/main" id="{687C4EE0-98E9-420D-A4F5-8427D302AFE4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Halbbogen 48">
                <a:extLst>
                  <a:ext uri="{FF2B5EF4-FFF2-40B4-BE49-F238E27FC236}">
                    <a16:creationId xmlns:a16="http://schemas.microsoft.com/office/drawing/2014/main" id="{EA301145-05EA-4E2B-AA7D-EC8B2DD3BE69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eck: abgerundete Ecken 49">
                <a:extLst>
                  <a:ext uri="{FF2B5EF4-FFF2-40B4-BE49-F238E27FC236}">
                    <a16:creationId xmlns:a16="http://schemas.microsoft.com/office/drawing/2014/main" id="{75BAB8E1-F81D-4728-9C0D-6A77A786AED9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C4685C6B-1811-405C-9038-DEF20ED1C3E2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AFE2D4FA-303B-45ED-87DC-290063AAAC95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3FA67D2E-3D62-40E6-887D-42048A1B5D9B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DA8A4500-1BAE-4176-93C0-F6B3B3E12F02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D719B824-357C-4486-869E-4A474A33E2FA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663D5D3D-1BF2-4A6F-97BA-89A403ABB5F8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0B0318E8-4A60-4D44-A4A2-52464DD7D89D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636C3368-3739-4C0C-84E0-B54AE1FD07DE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E80E446-DAB7-4806-9A58-66C80F1F59BD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1F811E24-E994-424F-ADFD-56308C55F922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30D2305C-1F21-41EC-A6B9-0CEA35AF0D5A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2" name="Rechteck: abgerundete Ecken 51">
            <a:hlinkClick r:id="rId2" action="ppaction://hlinksldjump"/>
            <a:extLst>
              <a:ext uri="{FF2B5EF4-FFF2-40B4-BE49-F238E27FC236}">
                <a16:creationId xmlns:a16="http://schemas.microsoft.com/office/drawing/2014/main" id="{F466E93A-E7D1-4651-846F-9E8E2307C9E4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Nochmal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11D9FE-BF0E-4B28-9B75-02D9CB0E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6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: abgerundete Ecken 107">
            <a:extLst>
              <a:ext uri="{FF2B5EF4-FFF2-40B4-BE49-F238E27FC236}">
                <a16:creationId xmlns:a16="http://schemas.microsoft.com/office/drawing/2014/main" id="{F860BCAE-0375-41C8-9790-CB4C6A254287}"/>
              </a:ext>
            </a:extLst>
          </p:cNvPr>
          <p:cNvSpPr/>
          <p:nvPr/>
        </p:nvSpPr>
        <p:spPr>
          <a:xfrm>
            <a:off x="867939" y="2593144"/>
            <a:ext cx="7667786" cy="2181613"/>
          </a:xfrm>
          <a:custGeom>
            <a:avLst/>
            <a:gdLst>
              <a:gd name="connsiteX0" fmla="*/ 0 w 7667786"/>
              <a:gd name="connsiteY0" fmla="*/ 363609 h 2181613"/>
              <a:gd name="connsiteX1" fmla="*/ 363609 w 7667786"/>
              <a:gd name="connsiteY1" fmla="*/ 0 h 2181613"/>
              <a:gd name="connsiteX2" fmla="*/ 1057666 w 7667786"/>
              <a:gd name="connsiteY2" fmla="*/ 0 h 2181613"/>
              <a:gd name="connsiteX3" fmla="*/ 1821128 w 7667786"/>
              <a:gd name="connsiteY3" fmla="*/ 0 h 2181613"/>
              <a:gd name="connsiteX4" fmla="*/ 2376374 w 7667786"/>
              <a:gd name="connsiteY4" fmla="*/ 0 h 2181613"/>
              <a:gd name="connsiteX5" fmla="*/ 2862213 w 7667786"/>
              <a:gd name="connsiteY5" fmla="*/ 0 h 2181613"/>
              <a:gd name="connsiteX6" fmla="*/ 3417459 w 7667786"/>
              <a:gd name="connsiteY6" fmla="*/ 0 h 2181613"/>
              <a:gd name="connsiteX7" fmla="*/ 4042110 w 7667786"/>
              <a:gd name="connsiteY7" fmla="*/ 0 h 2181613"/>
              <a:gd name="connsiteX8" fmla="*/ 4736167 w 7667786"/>
              <a:gd name="connsiteY8" fmla="*/ 0 h 2181613"/>
              <a:gd name="connsiteX9" fmla="*/ 5291412 w 7667786"/>
              <a:gd name="connsiteY9" fmla="*/ 0 h 2181613"/>
              <a:gd name="connsiteX10" fmla="*/ 6124280 w 7667786"/>
              <a:gd name="connsiteY10" fmla="*/ 0 h 2181613"/>
              <a:gd name="connsiteX11" fmla="*/ 7304177 w 7667786"/>
              <a:gd name="connsiteY11" fmla="*/ 0 h 2181613"/>
              <a:gd name="connsiteX12" fmla="*/ 7667786 w 7667786"/>
              <a:gd name="connsiteY12" fmla="*/ 363609 h 2181613"/>
              <a:gd name="connsiteX13" fmla="*/ 7667786 w 7667786"/>
              <a:gd name="connsiteY13" fmla="*/ 848407 h 2181613"/>
              <a:gd name="connsiteX14" fmla="*/ 7667786 w 7667786"/>
              <a:gd name="connsiteY14" fmla="*/ 1347750 h 2181613"/>
              <a:gd name="connsiteX15" fmla="*/ 7667786 w 7667786"/>
              <a:gd name="connsiteY15" fmla="*/ 1818004 h 2181613"/>
              <a:gd name="connsiteX16" fmla="*/ 7304177 w 7667786"/>
              <a:gd name="connsiteY16" fmla="*/ 2181613 h 2181613"/>
              <a:gd name="connsiteX17" fmla="*/ 6540715 w 7667786"/>
              <a:gd name="connsiteY17" fmla="*/ 2181613 h 2181613"/>
              <a:gd name="connsiteX18" fmla="*/ 5846658 w 7667786"/>
              <a:gd name="connsiteY18" fmla="*/ 2181613 h 2181613"/>
              <a:gd name="connsiteX19" fmla="*/ 5013790 w 7667786"/>
              <a:gd name="connsiteY19" fmla="*/ 2181613 h 2181613"/>
              <a:gd name="connsiteX20" fmla="*/ 4389138 w 7667786"/>
              <a:gd name="connsiteY20" fmla="*/ 2181613 h 2181613"/>
              <a:gd name="connsiteX21" fmla="*/ 3833893 w 7667786"/>
              <a:gd name="connsiteY21" fmla="*/ 2181613 h 2181613"/>
              <a:gd name="connsiteX22" fmla="*/ 3139836 w 7667786"/>
              <a:gd name="connsiteY22" fmla="*/ 2181613 h 2181613"/>
              <a:gd name="connsiteX23" fmla="*/ 2376374 w 7667786"/>
              <a:gd name="connsiteY23" fmla="*/ 2181613 h 2181613"/>
              <a:gd name="connsiteX24" fmla="*/ 1543506 w 7667786"/>
              <a:gd name="connsiteY24" fmla="*/ 2181613 h 2181613"/>
              <a:gd name="connsiteX25" fmla="*/ 363609 w 7667786"/>
              <a:gd name="connsiteY25" fmla="*/ 2181613 h 2181613"/>
              <a:gd name="connsiteX26" fmla="*/ 0 w 7667786"/>
              <a:gd name="connsiteY26" fmla="*/ 1818004 h 2181613"/>
              <a:gd name="connsiteX27" fmla="*/ 0 w 7667786"/>
              <a:gd name="connsiteY27" fmla="*/ 1376838 h 2181613"/>
              <a:gd name="connsiteX28" fmla="*/ 0 w 7667786"/>
              <a:gd name="connsiteY28" fmla="*/ 877495 h 2181613"/>
              <a:gd name="connsiteX29" fmla="*/ 0 w 7667786"/>
              <a:gd name="connsiteY29" fmla="*/ 363609 h 218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7786" h="2181613" fill="none" extrusionOk="0">
                <a:moveTo>
                  <a:pt x="0" y="363609"/>
                </a:moveTo>
                <a:cubicBezTo>
                  <a:pt x="10762" y="172772"/>
                  <a:pt x="180470" y="-10569"/>
                  <a:pt x="363609" y="0"/>
                </a:cubicBezTo>
                <a:cubicBezTo>
                  <a:pt x="589987" y="-13114"/>
                  <a:pt x="826770" y="-24871"/>
                  <a:pt x="1057666" y="0"/>
                </a:cubicBezTo>
                <a:cubicBezTo>
                  <a:pt x="1288562" y="24871"/>
                  <a:pt x="1640665" y="-7658"/>
                  <a:pt x="1821128" y="0"/>
                </a:cubicBezTo>
                <a:cubicBezTo>
                  <a:pt x="2001591" y="7658"/>
                  <a:pt x="2146176" y="-768"/>
                  <a:pt x="2376374" y="0"/>
                </a:cubicBezTo>
                <a:cubicBezTo>
                  <a:pt x="2606572" y="768"/>
                  <a:pt x="2667668" y="-1417"/>
                  <a:pt x="2862213" y="0"/>
                </a:cubicBezTo>
                <a:cubicBezTo>
                  <a:pt x="3056758" y="1417"/>
                  <a:pt x="3238787" y="-25592"/>
                  <a:pt x="3417459" y="0"/>
                </a:cubicBezTo>
                <a:cubicBezTo>
                  <a:pt x="3596131" y="25592"/>
                  <a:pt x="3830383" y="28708"/>
                  <a:pt x="4042110" y="0"/>
                </a:cubicBezTo>
                <a:cubicBezTo>
                  <a:pt x="4253837" y="-28708"/>
                  <a:pt x="4502805" y="2447"/>
                  <a:pt x="4736167" y="0"/>
                </a:cubicBezTo>
                <a:cubicBezTo>
                  <a:pt x="4969529" y="-2447"/>
                  <a:pt x="5051351" y="8588"/>
                  <a:pt x="5291412" y="0"/>
                </a:cubicBezTo>
                <a:cubicBezTo>
                  <a:pt x="5531474" y="-8588"/>
                  <a:pt x="5898604" y="21047"/>
                  <a:pt x="6124280" y="0"/>
                </a:cubicBezTo>
                <a:cubicBezTo>
                  <a:pt x="6349956" y="-21047"/>
                  <a:pt x="6832635" y="-57769"/>
                  <a:pt x="7304177" y="0"/>
                </a:cubicBezTo>
                <a:cubicBezTo>
                  <a:pt x="7518107" y="46040"/>
                  <a:pt x="7682066" y="168805"/>
                  <a:pt x="7667786" y="363609"/>
                </a:cubicBezTo>
                <a:cubicBezTo>
                  <a:pt x="7675257" y="463880"/>
                  <a:pt x="7657842" y="625247"/>
                  <a:pt x="7667786" y="848407"/>
                </a:cubicBezTo>
                <a:cubicBezTo>
                  <a:pt x="7677730" y="1071567"/>
                  <a:pt x="7669177" y="1221181"/>
                  <a:pt x="7667786" y="1347750"/>
                </a:cubicBezTo>
                <a:cubicBezTo>
                  <a:pt x="7666395" y="1474319"/>
                  <a:pt x="7652843" y="1657111"/>
                  <a:pt x="7667786" y="1818004"/>
                </a:cubicBezTo>
                <a:cubicBezTo>
                  <a:pt x="7671484" y="1981443"/>
                  <a:pt x="7508802" y="2170351"/>
                  <a:pt x="7304177" y="2181613"/>
                </a:cubicBezTo>
                <a:cubicBezTo>
                  <a:pt x="7035903" y="2175301"/>
                  <a:pt x="6872484" y="2198213"/>
                  <a:pt x="6540715" y="2181613"/>
                </a:cubicBezTo>
                <a:cubicBezTo>
                  <a:pt x="6208946" y="2165013"/>
                  <a:pt x="6129921" y="2152425"/>
                  <a:pt x="5846658" y="2181613"/>
                </a:cubicBezTo>
                <a:cubicBezTo>
                  <a:pt x="5563395" y="2210801"/>
                  <a:pt x="5268223" y="2199746"/>
                  <a:pt x="5013790" y="2181613"/>
                </a:cubicBezTo>
                <a:cubicBezTo>
                  <a:pt x="4759357" y="2163480"/>
                  <a:pt x="4669839" y="2176065"/>
                  <a:pt x="4389138" y="2181613"/>
                </a:cubicBezTo>
                <a:cubicBezTo>
                  <a:pt x="4108437" y="2187161"/>
                  <a:pt x="4003378" y="2179119"/>
                  <a:pt x="3833893" y="2181613"/>
                </a:cubicBezTo>
                <a:cubicBezTo>
                  <a:pt x="3664409" y="2184107"/>
                  <a:pt x="3396391" y="2165500"/>
                  <a:pt x="3139836" y="2181613"/>
                </a:cubicBezTo>
                <a:cubicBezTo>
                  <a:pt x="2883281" y="2197726"/>
                  <a:pt x="2534977" y="2215134"/>
                  <a:pt x="2376374" y="2181613"/>
                </a:cubicBezTo>
                <a:cubicBezTo>
                  <a:pt x="2217771" y="2148092"/>
                  <a:pt x="1878994" y="2201350"/>
                  <a:pt x="1543506" y="2181613"/>
                </a:cubicBezTo>
                <a:cubicBezTo>
                  <a:pt x="1208018" y="2161876"/>
                  <a:pt x="805366" y="2206060"/>
                  <a:pt x="363609" y="2181613"/>
                </a:cubicBezTo>
                <a:cubicBezTo>
                  <a:pt x="173180" y="2201811"/>
                  <a:pt x="30085" y="2010350"/>
                  <a:pt x="0" y="1818004"/>
                </a:cubicBezTo>
                <a:cubicBezTo>
                  <a:pt x="638" y="1676415"/>
                  <a:pt x="-3087" y="1517443"/>
                  <a:pt x="0" y="1376838"/>
                </a:cubicBezTo>
                <a:cubicBezTo>
                  <a:pt x="3087" y="1236233"/>
                  <a:pt x="-10639" y="1042234"/>
                  <a:pt x="0" y="877495"/>
                </a:cubicBezTo>
                <a:cubicBezTo>
                  <a:pt x="10639" y="712756"/>
                  <a:pt x="-12882" y="557562"/>
                  <a:pt x="0" y="363609"/>
                </a:cubicBezTo>
                <a:close/>
              </a:path>
              <a:path w="7667786" h="2181613" stroke="0" extrusionOk="0">
                <a:moveTo>
                  <a:pt x="0" y="363609"/>
                </a:moveTo>
                <a:cubicBezTo>
                  <a:pt x="-37665" y="139560"/>
                  <a:pt x="119943" y="16082"/>
                  <a:pt x="363609" y="0"/>
                </a:cubicBezTo>
                <a:cubicBezTo>
                  <a:pt x="725357" y="26889"/>
                  <a:pt x="957010" y="23657"/>
                  <a:pt x="1196477" y="0"/>
                </a:cubicBezTo>
                <a:cubicBezTo>
                  <a:pt x="1435944" y="-23657"/>
                  <a:pt x="1597853" y="-15313"/>
                  <a:pt x="1821128" y="0"/>
                </a:cubicBezTo>
                <a:cubicBezTo>
                  <a:pt x="2044403" y="15313"/>
                  <a:pt x="2127777" y="20943"/>
                  <a:pt x="2376374" y="0"/>
                </a:cubicBezTo>
                <a:cubicBezTo>
                  <a:pt x="2624971" y="-20943"/>
                  <a:pt x="2986926" y="21823"/>
                  <a:pt x="3139836" y="0"/>
                </a:cubicBezTo>
                <a:cubicBezTo>
                  <a:pt x="3292746" y="-21823"/>
                  <a:pt x="3502354" y="13333"/>
                  <a:pt x="3764487" y="0"/>
                </a:cubicBezTo>
                <a:cubicBezTo>
                  <a:pt x="4026620" y="-13333"/>
                  <a:pt x="4363484" y="14674"/>
                  <a:pt x="4597355" y="0"/>
                </a:cubicBezTo>
                <a:cubicBezTo>
                  <a:pt x="4831226" y="-14674"/>
                  <a:pt x="5007029" y="23144"/>
                  <a:pt x="5152601" y="0"/>
                </a:cubicBezTo>
                <a:cubicBezTo>
                  <a:pt x="5298173" y="-23144"/>
                  <a:pt x="5593935" y="18382"/>
                  <a:pt x="5985469" y="0"/>
                </a:cubicBezTo>
                <a:cubicBezTo>
                  <a:pt x="6377003" y="-18382"/>
                  <a:pt x="6288336" y="4527"/>
                  <a:pt x="6471309" y="0"/>
                </a:cubicBezTo>
                <a:cubicBezTo>
                  <a:pt x="6654282" y="-4527"/>
                  <a:pt x="7064239" y="-20523"/>
                  <a:pt x="7304177" y="0"/>
                </a:cubicBezTo>
                <a:cubicBezTo>
                  <a:pt x="7518335" y="19861"/>
                  <a:pt x="7669471" y="180248"/>
                  <a:pt x="7667786" y="363609"/>
                </a:cubicBezTo>
                <a:cubicBezTo>
                  <a:pt x="7655846" y="460275"/>
                  <a:pt x="7654339" y="585103"/>
                  <a:pt x="7667786" y="804775"/>
                </a:cubicBezTo>
                <a:cubicBezTo>
                  <a:pt x="7681233" y="1024447"/>
                  <a:pt x="7676673" y="1119063"/>
                  <a:pt x="7667786" y="1318662"/>
                </a:cubicBezTo>
                <a:cubicBezTo>
                  <a:pt x="7658899" y="1518261"/>
                  <a:pt x="7692322" y="1692187"/>
                  <a:pt x="7667786" y="1818004"/>
                </a:cubicBezTo>
                <a:cubicBezTo>
                  <a:pt x="7663736" y="2015004"/>
                  <a:pt x="7501204" y="2175949"/>
                  <a:pt x="7304177" y="2181613"/>
                </a:cubicBezTo>
                <a:cubicBezTo>
                  <a:pt x="6965343" y="2150556"/>
                  <a:pt x="6696337" y="2178530"/>
                  <a:pt x="6540715" y="2181613"/>
                </a:cubicBezTo>
                <a:cubicBezTo>
                  <a:pt x="6385093" y="2184696"/>
                  <a:pt x="6172412" y="2184934"/>
                  <a:pt x="6054875" y="2181613"/>
                </a:cubicBezTo>
                <a:cubicBezTo>
                  <a:pt x="5937338" y="2178292"/>
                  <a:pt x="5618964" y="2207246"/>
                  <a:pt x="5499629" y="2181613"/>
                </a:cubicBezTo>
                <a:cubicBezTo>
                  <a:pt x="5380294" y="2155980"/>
                  <a:pt x="4864055" y="2141848"/>
                  <a:pt x="4666761" y="2181613"/>
                </a:cubicBezTo>
                <a:cubicBezTo>
                  <a:pt x="4469467" y="2221378"/>
                  <a:pt x="4235532" y="2198295"/>
                  <a:pt x="3972704" y="2181613"/>
                </a:cubicBezTo>
                <a:cubicBezTo>
                  <a:pt x="3709876" y="2164931"/>
                  <a:pt x="3586545" y="2156598"/>
                  <a:pt x="3417459" y="2181613"/>
                </a:cubicBezTo>
                <a:cubicBezTo>
                  <a:pt x="3248374" y="2206628"/>
                  <a:pt x="3050948" y="2197760"/>
                  <a:pt x="2723402" y="2181613"/>
                </a:cubicBezTo>
                <a:cubicBezTo>
                  <a:pt x="2395856" y="2165466"/>
                  <a:pt x="2338818" y="2195329"/>
                  <a:pt x="2237562" y="2181613"/>
                </a:cubicBezTo>
                <a:cubicBezTo>
                  <a:pt x="2136306" y="2167897"/>
                  <a:pt x="1947175" y="2205259"/>
                  <a:pt x="1751723" y="2181613"/>
                </a:cubicBezTo>
                <a:cubicBezTo>
                  <a:pt x="1556271" y="2157967"/>
                  <a:pt x="1271723" y="2179000"/>
                  <a:pt x="1057666" y="2181613"/>
                </a:cubicBezTo>
                <a:cubicBezTo>
                  <a:pt x="843609" y="2184226"/>
                  <a:pt x="709743" y="2175683"/>
                  <a:pt x="363609" y="2181613"/>
                </a:cubicBezTo>
                <a:cubicBezTo>
                  <a:pt x="162434" y="2174164"/>
                  <a:pt x="37062" y="2042169"/>
                  <a:pt x="0" y="1818004"/>
                </a:cubicBezTo>
                <a:cubicBezTo>
                  <a:pt x="-22305" y="1655540"/>
                  <a:pt x="8787" y="1500549"/>
                  <a:pt x="0" y="1347750"/>
                </a:cubicBezTo>
                <a:cubicBezTo>
                  <a:pt x="-8787" y="1194951"/>
                  <a:pt x="2290" y="1124078"/>
                  <a:pt x="0" y="906583"/>
                </a:cubicBezTo>
                <a:cubicBezTo>
                  <a:pt x="-2290" y="689088"/>
                  <a:pt x="1828" y="498656"/>
                  <a:pt x="0" y="36360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Ebenfalls möglich sind Schlösser, bei denen ein Lösungswort eingegeben werden soll. Hier lautet es: FOLL</a:t>
            </a:r>
          </a:p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0" name="Q">
            <a:hlinkClick r:id="rId2" action="ppaction://hlinksldjump"/>
            <a:extLst>
              <a:ext uri="{FF2B5EF4-FFF2-40B4-BE49-F238E27FC236}">
                <a16:creationId xmlns:a16="http://schemas.microsoft.com/office/drawing/2014/main" id="{8CDD351E-FAB0-4501-BC95-972917637483}"/>
              </a:ext>
            </a:extLst>
          </p:cNvPr>
          <p:cNvSpPr/>
          <p:nvPr/>
        </p:nvSpPr>
        <p:spPr>
          <a:xfrm>
            <a:off x="1232518" y="2828735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</a:t>
            </a:r>
          </a:p>
        </p:txBody>
      </p:sp>
      <p:sp>
        <p:nvSpPr>
          <p:cNvPr id="61" name="W">
            <a:hlinkClick r:id="rId2" action="ppaction://hlinksldjump"/>
            <a:extLst>
              <a:ext uri="{FF2B5EF4-FFF2-40B4-BE49-F238E27FC236}">
                <a16:creationId xmlns:a16="http://schemas.microsoft.com/office/drawing/2014/main" id="{82969725-33B0-4748-8E9F-ABFE7104AEC1}"/>
              </a:ext>
            </a:extLst>
          </p:cNvPr>
          <p:cNvSpPr/>
          <p:nvPr/>
        </p:nvSpPr>
        <p:spPr>
          <a:xfrm>
            <a:off x="1739225" y="2828734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</a:t>
            </a:r>
          </a:p>
        </p:txBody>
      </p:sp>
      <p:sp>
        <p:nvSpPr>
          <p:cNvPr id="62" name="E">
            <a:hlinkClick r:id="rId2" action="ppaction://hlinksldjump"/>
            <a:extLst>
              <a:ext uri="{FF2B5EF4-FFF2-40B4-BE49-F238E27FC236}">
                <a16:creationId xmlns:a16="http://schemas.microsoft.com/office/drawing/2014/main" id="{A53FAFC4-1B7C-4E21-B11D-95C8F5F60957}"/>
              </a:ext>
            </a:extLst>
          </p:cNvPr>
          <p:cNvSpPr/>
          <p:nvPr/>
        </p:nvSpPr>
        <p:spPr>
          <a:xfrm>
            <a:off x="2245933" y="282765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63" name="R">
            <a:hlinkClick r:id="rId2" action="ppaction://hlinksldjump"/>
            <a:extLst>
              <a:ext uri="{FF2B5EF4-FFF2-40B4-BE49-F238E27FC236}">
                <a16:creationId xmlns:a16="http://schemas.microsoft.com/office/drawing/2014/main" id="{8952BAE8-7BE9-4ED7-8DC3-0EE7D99988B7}"/>
              </a:ext>
            </a:extLst>
          </p:cNvPr>
          <p:cNvSpPr/>
          <p:nvPr/>
        </p:nvSpPr>
        <p:spPr>
          <a:xfrm>
            <a:off x="2752640" y="282765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</a:p>
        </p:txBody>
      </p:sp>
      <p:sp>
        <p:nvSpPr>
          <p:cNvPr id="64" name="T">
            <a:hlinkClick r:id="rId2" action="ppaction://hlinksldjump"/>
            <a:extLst>
              <a:ext uri="{FF2B5EF4-FFF2-40B4-BE49-F238E27FC236}">
                <a16:creationId xmlns:a16="http://schemas.microsoft.com/office/drawing/2014/main" id="{BA261C0D-28AF-4733-AD11-4B176C98E66A}"/>
              </a:ext>
            </a:extLst>
          </p:cNvPr>
          <p:cNvSpPr/>
          <p:nvPr/>
        </p:nvSpPr>
        <p:spPr>
          <a:xfrm>
            <a:off x="3259348" y="2828735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</a:p>
        </p:txBody>
      </p:sp>
      <p:sp>
        <p:nvSpPr>
          <p:cNvPr id="65" name="Z">
            <a:hlinkClick r:id="rId2" action="ppaction://hlinksldjump"/>
            <a:extLst>
              <a:ext uri="{FF2B5EF4-FFF2-40B4-BE49-F238E27FC236}">
                <a16:creationId xmlns:a16="http://schemas.microsoft.com/office/drawing/2014/main" id="{3C73055F-7769-44D2-88C5-635A0F7223E4}"/>
              </a:ext>
            </a:extLst>
          </p:cNvPr>
          <p:cNvSpPr/>
          <p:nvPr/>
        </p:nvSpPr>
        <p:spPr>
          <a:xfrm>
            <a:off x="3766055" y="2828734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</a:p>
        </p:txBody>
      </p:sp>
      <p:sp>
        <p:nvSpPr>
          <p:cNvPr id="66" name="U">
            <a:hlinkClick r:id="rId2" action="ppaction://hlinksldjump"/>
            <a:extLst>
              <a:ext uri="{FF2B5EF4-FFF2-40B4-BE49-F238E27FC236}">
                <a16:creationId xmlns:a16="http://schemas.microsoft.com/office/drawing/2014/main" id="{4D0F4CE0-ABDB-464E-9FF4-E603F1866A82}"/>
              </a:ext>
            </a:extLst>
          </p:cNvPr>
          <p:cNvSpPr/>
          <p:nvPr/>
        </p:nvSpPr>
        <p:spPr>
          <a:xfrm>
            <a:off x="4272763" y="282765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</a:p>
        </p:txBody>
      </p:sp>
      <p:sp>
        <p:nvSpPr>
          <p:cNvPr id="67" name="I">
            <a:hlinkClick r:id="rId2" action="ppaction://hlinksldjump"/>
            <a:extLst>
              <a:ext uri="{FF2B5EF4-FFF2-40B4-BE49-F238E27FC236}">
                <a16:creationId xmlns:a16="http://schemas.microsoft.com/office/drawing/2014/main" id="{4FB5199B-BE79-4BF4-B13D-181BA44617E6}"/>
              </a:ext>
            </a:extLst>
          </p:cNvPr>
          <p:cNvSpPr/>
          <p:nvPr/>
        </p:nvSpPr>
        <p:spPr>
          <a:xfrm>
            <a:off x="4779470" y="282765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</a:p>
        </p:txBody>
      </p:sp>
      <p:sp>
        <p:nvSpPr>
          <p:cNvPr id="68" name="O">
            <a:hlinkClick r:id="rId2" action="ppaction://hlinksldjump"/>
            <a:extLst>
              <a:ext uri="{FF2B5EF4-FFF2-40B4-BE49-F238E27FC236}">
                <a16:creationId xmlns:a16="http://schemas.microsoft.com/office/drawing/2014/main" id="{D82FF9A7-90A8-454F-B20D-4386861D7309}"/>
              </a:ext>
            </a:extLst>
          </p:cNvPr>
          <p:cNvSpPr/>
          <p:nvPr/>
        </p:nvSpPr>
        <p:spPr>
          <a:xfrm>
            <a:off x="5312398" y="2828735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</a:p>
        </p:txBody>
      </p:sp>
      <p:sp>
        <p:nvSpPr>
          <p:cNvPr id="69" name="P">
            <a:hlinkClick r:id="rId2" action="ppaction://hlinksldjump"/>
            <a:extLst>
              <a:ext uri="{FF2B5EF4-FFF2-40B4-BE49-F238E27FC236}">
                <a16:creationId xmlns:a16="http://schemas.microsoft.com/office/drawing/2014/main" id="{1A008857-3134-4C49-A5AD-133A341B8DD5}"/>
              </a:ext>
            </a:extLst>
          </p:cNvPr>
          <p:cNvSpPr/>
          <p:nvPr/>
        </p:nvSpPr>
        <p:spPr>
          <a:xfrm>
            <a:off x="5819106" y="2828734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</a:p>
        </p:txBody>
      </p:sp>
      <p:sp>
        <p:nvSpPr>
          <p:cNvPr id="70" name="Ü">
            <a:hlinkClick r:id="rId2" action="ppaction://hlinksldjump"/>
            <a:extLst>
              <a:ext uri="{FF2B5EF4-FFF2-40B4-BE49-F238E27FC236}">
                <a16:creationId xmlns:a16="http://schemas.microsoft.com/office/drawing/2014/main" id="{A144059C-E13B-4DA9-BF01-C3130506FC5E}"/>
              </a:ext>
            </a:extLst>
          </p:cNvPr>
          <p:cNvSpPr/>
          <p:nvPr/>
        </p:nvSpPr>
        <p:spPr>
          <a:xfrm>
            <a:off x="6325813" y="282765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Ü</a:t>
            </a:r>
          </a:p>
        </p:txBody>
      </p:sp>
      <p:sp>
        <p:nvSpPr>
          <p:cNvPr id="71" name="A">
            <a:hlinkClick r:id="rId2" action="ppaction://hlinksldjump"/>
            <a:extLst>
              <a:ext uri="{FF2B5EF4-FFF2-40B4-BE49-F238E27FC236}">
                <a16:creationId xmlns:a16="http://schemas.microsoft.com/office/drawing/2014/main" id="{A267891E-67C0-42E9-98AA-2054E773E3FB}"/>
              </a:ext>
            </a:extLst>
          </p:cNvPr>
          <p:cNvSpPr/>
          <p:nvPr/>
        </p:nvSpPr>
        <p:spPr>
          <a:xfrm>
            <a:off x="1481743" y="3323080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72" name="S">
            <a:hlinkClick r:id="rId2" action="ppaction://hlinksldjump"/>
            <a:extLst>
              <a:ext uri="{FF2B5EF4-FFF2-40B4-BE49-F238E27FC236}">
                <a16:creationId xmlns:a16="http://schemas.microsoft.com/office/drawing/2014/main" id="{D92DB999-8793-45AF-A67A-9BA3EC7D9FE2}"/>
              </a:ext>
            </a:extLst>
          </p:cNvPr>
          <p:cNvSpPr/>
          <p:nvPr/>
        </p:nvSpPr>
        <p:spPr>
          <a:xfrm>
            <a:off x="1988451" y="332307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</a:p>
        </p:txBody>
      </p:sp>
      <p:sp>
        <p:nvSpPr>
          <p:cNvPr id="73" name="D">
            <a:hlinkClick r:id="rId2" action="ppaction://hlinksldjump"/>
            <a:extLst>
              <a:ext uri="{FF2B5EF4-FFF2-40B4-BE49-F238E27FC236}">
                <a16:creationId xmlns:a16="http://schemas.microsoft.com/office/drawing/2014/main" id="{02E8EB91-ABDE-4712-A485-F5E84886488B}"/>
              </a:ext>
            </a:extLst>
          </p:cNvPr>
          <p:cNvSpPr/>
          <p:nvPr/>
        </p:nvSpPr>
        <p:spPr>
          <a:xfrm>
            <a:off x="2495158" y="3322003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</a:t>
            </a:r>
          </a:p>
        </p:txBody>
      </p:sp>
      <p:sp>
        <p:nvSpPr>
          <p:cNvPr id="74" name="F">
            <a:hlinkClick r:id="rId3" action="ppaction://hlinksldjump"/>
            <a:extLst>
              <a:ext uri="{FF2B5EF4-FFF2-40B4-BE49-F238E27FC236}">
                <a16:creationId xmlns:a16="http://schemas.microsoft.com/office/drawing/2014/main" id="{A730B1BA-6D94-440C-A15C-E592BE4FFF88}"/>
              </a:ext>
            </a:extLst>
          </p:cNvPr>
          <p:cNvSpPr/>
          <p:nvPr/>
        </p:nvSpPr>
        <p:spPr>
          <a:xfrm>
            <a:off x="3001866" y="3322003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</a:p>
        </p:txBody>
      </p:sp>
      <p:sp>
        <p:nvSpPr>
          <p:cNvPr id="75" name="G">
            <a:hlinkClick r:id="rId2" action="ppaction://hlinksldjump"/>
            <a:extLst>
              <a:ext uri="{FF2B5EF4-FFF2-40B4-BE49-F238E27FC236}">
                <a16:creationId xmlns:a16="http://schemas.microsoft.com/office/drawing/2014/main" id="{A11C3210-66C9-4027-95FB-CA3D008CA712}"/>
              </a:ext>
            </a:extLst>
          </p:cNvPr>
          <p:cNvSpPr/>
          <p:nvPr/>
        </p:nvSpPr>
        <p:spPr>
          <a:xfrm>
            <a:off x="3508573" y="3323080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</a:t>
            </a:r>
          </a:p>
        </p:txBody>
      </p:sp>
      <p:sp>
        <p:nvSpPr>
          <p:cNvPr id="76" name="H">
            <a:hlinkClick r:id="rId2" action="ppaction://hlinksldjump"/>
            <a:extLst>
              <a:ext uri="{FF2B5EF4-FFF2-40B4-BE49-F238E27FC236}">
                <a16:creationId xmlns:a16="http://schemas.microsoft.com/office/drawing/2014/main" id="{0567D538-2C24-437E-859D-E730DD349986}"/>
              </a:ext>
            </a:extLst>
          </p:cNvPr>
          <p:cNvSpPr/>
          <p:nvPr/>
        </p:nvSpPr>
        <p:spPr>
          <a:xfrm>
            <a:off x="4015281" y="332307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</a:t>
            </a:r>
          </a:p>
        </p:txBody>
      </p:sp>
      <p:sp>
        <p:nvSpPr>
          <p:cNvPr id="77" name="J">
            <a:hlinkClick r:id="rId2" action="ppaction://hlinksldjump"/>
            <a:extLst>
              <a:ext uri="{FF2B5EF4-FFF2-40B4-BE49-F238E27FC236}">
                <a16:creationId xmlns:a16="http://schemas.microsoft.com/office/drawing/2014/main" id="{D9D7730F-CF5F-4721-8A22-68A245EB70F7}"/>
              </a:ext>
            </a:extLst>
          </p:cNvPr>
          <p:cNvSpPr/>
          <p:nvPr/>
        </p:nvSpPr>
        <p:spPr>
          <a:xfrm>
            <a:off x="4521988" y="3322003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</a:t>
            </a:r>
          </a:p>
        </p:txBody>
      </p:sp>
      <p:sp>
        <p:nvSpPr>
          <p:cNvPr id="78" name="K">
            <a:hlinkClick r:id="rId2" action="ppaction://hlinksldjump"/>
            <a:extLst>
              <a:ext uri="{FF2B5EF4-FFF2-40B4-BE49-F238E27FC236}">
                <a16:creationId xmlns:a16="http://schemas.microsoft.com/office/drawing/2014/main" id="{1CD697C8-018D-4FAE-ADD3-A80D5E9216B7}"/>
              </a:ext>
            </a:extLst>
          </p:cNvPr>
          <p:cNvSpPr/>
          <p:nvPr/>
        </p:nvSpPr>
        <p:spPr>
          <a:xfrm>
            <a:off x="5028696" y="3322003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</a:p>
        </p:txBody>
      </p:sp>
      <p:sp>
        <p:nvSpPr>
          <p:cNvPr id="79" name="L">
            <a:hlinkClick r:id="rId2" action="ppaction://hlinksldjump"/>
            <a:extLst>
              <a:ext uri="{FF2B5EF4-FFF2-40B4-BE49-F238E27FC236}">
                <a16:creationId xmlns:a16="http://schemas.microsoft.com/office/drawing/2014/main" id="{28077556-BEE5-4694-9048-B6CCD71450AA}"/>
              </a:ext>
            </a:extLst>
          </p:cNvPr>
          <p:cNvSpPr/>
          <p:nvPr/>
        </p:nvSpPr>
        <p:spPr>
          <a:xfrm>
            <a:off x="5540187" y="3314921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</a:p>
        </p:txBody>
      </p:sp>
      <p:sp>
        <p:nvSpPr>
          <p:cNvPr id="80" name="Ö">
            <a:hlinkClick r:id="rId2" action="ppaction://hlinksldjump"/>
            <a:extLst>
              <a:ext uri="{FF2B5EF4-FFF2-40B4-BE49-F238E27FC236}">
                <a16:creationId xmlns:a16="http://schemas.microsoft.com/office/drawing/2014/main" id="{3B442D5A-4A52-4A00-8146-D1B6BF046ECF}"/>
              </a:ext>
            </a:extLst>
          </p:cNvPr>
          <p:cNvSpPr/>
          <p:nvPr/>
        </p:nvSpPr>
        <p:spPr>
          <a:xfrm>
            <a:off x="6046895" y="3314919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Ö</a:t>
            </a:r>
          </a:p>
        </p:txBody>
      </p:sp>
      <p:sp>
        <p:nvSpPr>
          <p:cNvPr id="81" name="Ä">
            <a:hlinkClick r:id="rId2" action="ppaction://hlinksldjump"/>
            <a:extLst>
              <a:ext uri="{FF2B5EF4-FFF2-40B4-BE49-F238E27FC236}">
                <a16:creationId xmlns:a16="http://schemas.microsoft.com/office/drawing/2014/main" id="{77DE28D7-09D2-42D0-9DBA-8E54A393DCB4}"/>
              </a:ext>
            </a:extLst>
          </p:cNvPr>
          <p:cNvSpPr/>
          <p:nvPr/>
        </p:nvSpPr>
        <p:spPr>
          <a:xfrm>
            <a:off x="6553602" y="3313844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Ä</a:t>
            </a:r>
          </a:p>
        </p:txBody>
      </p:sp>
      <p:grpSp>
        <p:nvGrpSpPr>
          <p:cNvPr id="82" name="Enter">
            <a:extLst>
              <a:ext uri="{FF2B5EF4-FFF2-40B4-BE49-F238E27FC236}">
                <a16:creationId xmlns:a16="http://schemas.microsoft.com/office/drawing/2014/main" id="{00A29646-F22C-4B5C-9B96-066D1A4263FC}"/>
              </a:ext>
            </a:extLst>
          </p:cNvPr>
          <p:cNvGrpSpPr/>
          <p:nvPr/>
        </p:nvGrpSpPr>
        <p:grpSpPr>
          <a:xfrm>
            <a:off x="7090003" y="2808904"/>
            <a:ext cx="1123017" cy="1294112"/>
            <a:chOff x="8786191" y="5291594"/>
            <a:chExt cx="1057546" cy="1141020"/>
          </a:xfrm>
        </p:grpSpPr>
        <p:sp>
          <p:nvSpPr>
            <p:cNvPr id="91" name="Rechteck: abgerundete Ecken 90">
              <a:hlinkClick r:id="rId4" action="ppaction://hlinksldjump"/>
              <a:extLst>
                <a:ext uri="{FF2B5EF4-FFF2-40B4-BE49-F238E27FC236}">
                  <a16:creationId xmlns:a16="http://schemas.microsoft.com/office/drawing/2014/main" id="{B54F1806-0B72-4DB8-8DF7-6EAAB9280038}"/>
                </a:ext>
              </a:extLst>
            </p:cNvPr>
            <p:cNvSpPr/>
            <p:nvPr/>
          </p:nvSpPr>
          <p:spPr>
            <a:xfrm>
              <a:off x="8995358" y="5652315"/>
              <a:ext cx="846990" cy="780299"/>
            </a:xfrm>
            <a:custGeom>
              <a:avLst/>
              <a:gdLst>
                <a:gd name="connsiteX0" fmla="*/ 0 w 846990"/>
                <a:gd name="connsiteY0" fmla="*/ 130052 h 780299"/>
                <a:gd name="connsiteX1" fmla="*/ 130052 w 846990"/>
                <a:gd name="connsiteY1" fmla="*/ 0 h 780299"/>
                <a:gd name="connsiteX2" fmla="*/ 716938 w 846990"/>
                <a:gd name="connsiteY2" fmla="*/ 0 h 780299"/>
                <a:gd name="connsiteX3" fmla="*/ 846990 w 846990"/>
                <a:gd name="connsiteY3" fmla="*/ 130052 h 780299"/>
                <a:gd name="connsiteX4" fmla="*/ 846990 w 846990"/>
                <a:gd name="connsiteY4" fmla="*/ 650247 h 780299"/>
                <a:gd name="connsiteX5" fmla="*/ 716938 w 846990"/>
                <a:gd name="connsiteY5" fmla="*/ 780299 h 780299"/>
                <a:gd name="connsiteX6" fmla="*/ 130052 w 846990"/>
                <a:gd name="connsiteY6" fmla="*/ 780299 h 780299"/>
                <a:gd name="connsiteX7" fmla="*/ 0 w 846990"/>
                <a:gd name="connsiteY7" fmla="*/ 650247 h 780299"/>
                <a:gd name="connsiteX8" fmla="*/ 0 w 846990"/>
                <a:gd name="connsiteY8" fmla="*/ 130052 h 78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990" h="780299" fill="none" extrusionOk="0">
                  <a:moveTo>
                    <a:pt x="0" y="130052"/>
                  </a:moveTo>
                  <a:cubicBezTo>
                    <a:pt x="8338" y="70638"/>
                    <a:pt x="58631" y="4199"/>
                    <a:pt x="130052" y="0"/>
                  </a:cubicBezTo>
                  <a:cubicBezTo>
                    <a:pt x="377782" y="6061"/>
                    <a:pt x="574846" y="-15605"/>
                    <a:pt x="716938" y="0"/>
                  </a:cubicBezTo>
                  <a:cubicBezTo>
                    <a:pt x="792688" y="-4871"/>
                    <a:pt x="835921" y="53947"/>
                    <a:pt x="846990" y="130052"/>
                  </a:cubicBezTo>
                  <a:cubicBezTo>
                    <a:pt x="871919" y="389283"/>
                    <a:pt x="830279" y="537780"/>
                    <a:pt x="846990" y="650247"/>
                  </a:cubicBezTo>
                  <a:cubicBezTo>
                    <a:pt x="844625" y="717252"/>
                    <a:pt x="789492" y="770457"/>
                    <a:pt x="716938" y="780299"/>
                  </a:cubicBezTo>
                  <a:cubicBezTo>
                    <a:pt x="498151" y="807269"/>
                    <a:pt x="298438" y="765859"/>
                    <a:pt x="130052" y="780299"/>
                  </a:cubicBezTo>
                  <a:cubicBezTo>
                    <a:pt x="50377" y="780622"/>
                    <a:pt x="4833" y="713361"/>
                    <a:pt x="0" y="650247"/>
                  </a:cubicBezTo>
                  <a:cubicBezTo>
                    <a:pt x="-6237" y="541787"/>
                    <a:pt x="8862" y="305063"/>
                    <a:pt x="0" y="130052"/>
                  </a:cubicBezTo>
                  <a:close/>
                </a:path>
                <a:path w="846990" h="780299" stroke="0" extrusionOk="0">
                  <a:moveTo>
                    <a:pt x="0" y="130052"/>
                  </a:moveTo>
                  <a:cubicBezTo>
                    <a:pt x="-2652" y="56590"/>
                    <a:pt x="45518" y="4769"/>
                    <a:pt x="130052" y="0"/>
                  </a:cubicBezTo>
                  <a:cubicBezTo>
                    <a:pt x="314622" y="16643"/>
                    <a:pt x="506010" y="-954"/>
                    <a:pt x="716938" y="0"/>
                  </a:cubicBezTo>
                  <a:cubicBezTo>
                    <a:pt x="781790" y="-5305"/>
                    <a:pt x="845329" y="61635"/>
                    <a:pt x="846990" y="130052"/>
                  </a:cubicBezTo>
                  <a:cubicBezTo>
                    <a:pt x="846343" y="374318"/>
                    <a:pt x="823593" y="404714"/>
                    <a:pt x="846990" y="650247"/>
                  </a:cubicBezTo>
                  <a:cubicBezTo>
                    <a:pt x="850291" y="715280"/>
                    <a:pt x="782183" y="779291"/>
                    <a:pt x="716938" y="780299"/>
                  </a:cubicBezTo>
                  <a:cubicBezTo>
                    <a:pt x="473519" y="800011"/>
                    <a:pt x="295359" y="758792"/>
                    <a:pt x="130052" y="780299"/>
                  </a:cubicBezTo>
                  <a:cubicBezTo>
                    <a:pt x="55570" y="784692"/>
                    <a:pt x="-9545" y="711002"/>
                    <a:pt x="0" y="650247"/>
                  </a:cubicBezTo>
                  <a:cubicBezTo>
                    <a:pt x="-16980" y="394756"/>
                    <a:pt x="14590" y="348331"/>
                    <a:pt x="0" y="1300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: abgerundete Ecken 91">
              <a:extLst>
                <a:ext uri="{FF2B5EF4-FFF2-40B4-BE49-F238E27FC236}">
                  <a16:creationId xmlns:a16="http://schemas.microsoft.com/office/drawing/2014/main" id="{869B9BAB-9C9B-4A0B-AB98-07AD8F24ECF7}"/>
                </a:ext>
              </a:extLst>
            </p:cNvPr>
            <p:cNvSpPr/>
            <p:nvPr/>
          </p:nvSpPr>
          <p:spPr>
            <a:xfrm>
              <a:off x="8786191" y="5291594"/>
              <a:ext cx="1057546" cy="509950"/>
            </a:xfrm>
            <a:custGeom>
              <a:avLst/>
              <a:gdLst>
                <a:gd name="connsiteX0" fmla="*/ 0 w 1057546"/>
                <a:gd name="connsiteY0" fmla="*/ 84993 h 509950"/>
                <a:gd name="connsiteX1" fmla="*/ 84993 w 1057546"/>
                <a:gd name="connsiteY1" fmla="*/ 0 h 509950"/>
                <a:gd name="connsiteX2" fmla="*/ 528773 w 1057546"/>
                <a:gd name="connsiteY2" fmla="*/ 0 h 509950"/>
                <a:gd name="connsiteX3" fmla="*/ 972553 w 1057546"/>
                <a:gd name="connsiteY3" fmla="*/ 0 h 509950"/>
                <a:gd name="connsiteX4" fmla="*/ 1057546 w 1057546"/>
                <a:gd name="connsiteY4" fmla="*/ 84993 h 509950"/>
                <a:gd name="connsiteX5" fmla="*/ 1057546 w 1057546"/>
                <a:gd name="connsiteY5" fmla="*/ 424957 h 509950"/>
                <a:gd name="connsiteX6" fmla="*/ 972553 w 1057546"/>
                <a:gd name="connsiteY6" fmla="*/ 509950 h 509950"/>
                <a:gd name="connsiteX7" fmla="*/ 519897 w 1057546"/>
                <a:gd name="connsiteY7" fmla="*/ 509950 h 509950"/>
                <a:gd name="connsiteX8" fmla="*/ 84993 w 1057546"/>
                <a:gd name="connsiteY8" fmla="*/ 509950 h 509950"/>
                <a:gd name="connsiteX9" fmla="*/ 0 w 1057546"/>
                <a:gd name="connsiteY9" fmla="*/ 424957 h 509950"/>
                <a:gd name="connsiteX10" fmla="*/ 0 w 1057546"/>
                <a:gd name="connsiteY10" fmla="*/ 84993 h 5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7546" h="509950" fill="none" extrusionOk="0">
                  <a:moveTo>
                    <a:pt x="0" y="84993"/>
                  </a:moveTo>
                  <a:cubicBezTo>
                    <a:pt x="996" y="39273"/>
                    <a:pt x="42328" y="-3743"/>
                    <a:pt x="84993" y="0"/>
                  </a:cubicBezTo>
                  <a:cubicBezTo>
                    <a:pt x="288080" y="14844"/>
                    <a:pt x="327888" y="-20"/>
                    <a:pt x="528773" y="0"/>
                  </a:cubicBezTo>
                  <a:cubicBezTo>
                    <a:pt x="729658" y="20"/>
                    <a:pt x="870043" y="19932"/>
                    <a:pt x="972553" y="0"/>
                  </a:cubicBezTo>
                  <a:cubicBezTo>
                    <a:pt x="1017109" y="-4860"/>
                    <a:pt x="1058200" y="29211"/>
                    <a:pt x="1057546" y="84993"/>
                  </a:cubicBezTo>
                  <a:cubicBezTo>
                    <a:pt x="1054815" y="165455"/>
                    <a:pt x="1056806" y="327450"/>
                    <a:pt x="1057546" y="424957"/>
                  </a:cubicBezTo>
                  <a:cubicBezTo>
                    <a:pt x="1046188" y="472365"/>
                    <a:pt x="1023116" y="503420"/>
                    <a:pt x="972553" y="509950"/>
                  </a:cubicBezTo>
                  <a:cubicBezTo>
                    <a:pt x="827291" y="525597"/>
                    <a:pt x="640738" y="496681"/>
                    <a:pt x="519897" y="509950"/>
                  </a:cubicBezTo>
                  <a:cubicBezTo>
                    <a:pt x="399056" y="523219"/>
                    <a:pt x="214466" y="524340"/>
                    <a:pt x="84993" y="509950"/>
                  </a:cubicBezTo>
                  <a:cubicBezTo>
                    <a:pt x="37782" y="502634"/>
                    <a:pt x="10582" y="474103"/>
                    <a:pt x="0" y="424957"/>
                  </a:cubicBezTo>
                  <a:cubicBezTo>
                    <a:pt x="-5393" y="350188"/>
                    <a:pt x="1435" y="211440"/>
                    <a:pt x="0" y="84993"/>
                  </a:cubicBezTo>
                  <a:close/>
                </a:path>
                <a:path w="1057546" h="509950" stroke="0" extrusionOk="0">
                  <a:moveTo>
                    <a:pt x="0" y="84993"/>
                  </a:moveTo>
                  <a:cubicBezTo>
                    <a:pt x="-9541" y="32168"/>
                    <a:pt x="36970" y="407"/>
                    <a:pt x="84993" y="0"/>
                  </a:cubicBezTo>
                  <a:cubicBezTo>
                    <a:pt x="294047" y="-15478"/>
                    <a:pt x="376031" y="-17647"/>
                    <a:pt x="546524" y="0"/>
                  </a:cubicBezTo>
                  <a:cubicBezTo>
                    <a:pt x="717017" y="17647"/>
                    <a:pt x="838708" y="-5368"/>
                    <a:pt x="972553" y="0"/>
                  </a:cubicBezTo>
                  <a:cubicBezTo>
                    <a:pt x="1016054" y="-1882"/>
                    <a:pt x="1058521" y="38519"/>
                    <a:pt x="1057546" y="84993"/>
                  </a:cubicBezTo>
                  <a:cubicBezTo>
                    <a:pt x="1041863" y="174822"/>
                    <a:pt x="1046140" y="283465"/>
                    <a:pt x="1057546" y="424957"/>
                  </a:cubicBezTo>
                  <a:cubicBezTo>
                    <a:pt x="1062620" y="463640"/>
                    <a:pt x="1015711" y="513273"/>
                    <a:pt x="972553" y="509950"/>
                  </a:cubicBezTo>
                  <a:cubicBezTo>
                    <a:pt x="878897" y="528026"/>
                    <a:pt x="739290" y="493836"/>
                    <a:pt x="528773" y="509950"/>
                  </a:cubicBezTo>
                  <a:cubicBezTo>
                    <a:pt x="318256" y="526064"/>
                    <a:pt x="234852" y="496548"/>
                    <a:pt x="84993" y="509950"/>
                  </a:cubicBezTo>
                  <a:cubicBezTo>
                    <a:pt x="34003" y="509718"/>
                    <a:pt x="1039" y="469048"/>
                    <a:pt x="0" y="424957"/>
                  </a:cubicBezTo>
                  <a:cubicBezTo>
                    <a:pt x="-7023" y="319912"/>
                    <a:pt x="-13185" y="247933"/>
                    <a:pt x="0" y="849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3" name="Y">
            <a:hlinkClick r:id="rId2" action="ppaction://hlinksldjump"/>
            <a:extLst>
              <a:ext uri="{FF2B5EF4-FFF2-40B4-BE49-F238E27FC236}">
                <a16:creationId xmlns:a16="http://schemas.microsoft.com/office/drawing/2014/main" id="{2819B75E-9DA9-45E3-8170-9A58EDCB02B7}"/>
              </a:ext>
            </a:extLst>
          </p:cNvPr>
          <p:cNvSpPr/>
          <p:nvPr/>
        </p:nvSpPr>
        <p:spPr>
          <a:xfrm>
            <a:off x="1684037" y="3838304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</a:p>
        </p:txBody>
      </p:sp>
      <p:sp>
        <p:nvSpPr>
          <p:cNvPr id="84" name="X">
            <a:hlinkClick r:id="rId2" action="ppaction://hlinksldjump"/>
            <a:extLst>
              <a:ext uri="{FF2B5EF4-FFF2-40B4-BE49-F238E27FC236}">
                <a16:creationId xmlns:a16="http://schemas.microsoft.com/office/drawing/2014/main" id="{879D03CC-250B-40E1-9008-1849AD6EBEE2}"/>
              </a:ext>
            </a:extLst>
          </p:cNvPr>
          <p:cNvSpPr/>
          <p:nvPr/>
        </p:nvSpPr>
        <p:spPr>
          <a:xfrm>
            <a:off x="2190744" y="3838303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85" name="C">
            <a:hlinkClick r:id="rId2" action="ppaction://hlinksldjump"/>
            <a:extLst>
              <a:ext uri="{FF2B5EF4-FFF2-40B4-BE49-F238E27FC236}">
                <a16:creationId xmlns:a16="http://schemas.microsoft.com/office/drawing/2014/main" id="{A5582705-630B-49E1-8487-3E9EE64C1846}"/>
              </a:ext>
            </a:extLst>
          </p:cNvPr>
          <p:cNvSpPr/>
          <p:nvPr/>
        </p:nvSpPr>
        <p:spPr>
          <a:xfrm>
            <a:off x="2697452" y="3837228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6" name="V">
            <a:hlinkClick r:id="rId2" action="ppaction://hlinksldjump"/>
            <a:extLst>
              <a:ext uri="{FF2B5EF4-FFF2-40B4-BE49-F238E27FC236}">
                <a16:creationId xmlns:a16="http://schemas.microsoft.com/office/drawing/2014/main" id="{DB99DF73-FAE0-4FAF-95EE-A19E3D7C3674}"/>
              </a:ext>
            </a:extLst>
          </p:cNvPr>
          <p:cNvSpPr/>
          <p:nvPr/>
        </p:nvSpPr>
        <p:spPr>
          <a:xfrm>
            <a:off x="3204159" y="3837228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87" name="B">
            <a:hlinkClick r:id="rId2" action="ppaction://hlinksldjump"/>
            <a:extLst>
              <a:ext uri="{FF2B5EF4-FFF2-40B4-BE49-F238E27FC236}">
                <a16:creationId xmlns:a16="http://schemas.microsoft.com/office/drawing/2014/main" id="{1DC3D7FE-E634-48E6-8335-AE3DDE308644}"/>
              </a:ext>
            </a:extLst>
          </p:cNvPr>
          <p:cNvSpPr/>
          <p:nvPr/>
        </p:nvSpPr>
        <p:spPr>
          <a:xfrm>
            <a:off x="3705570" y="3837228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</a:p>
        </p:txBody>
      </p:sp>
      <p:sp>
        <p:nvSpPr>
          <p:cNvPr id="88" name="N">
            <a:hlinkClick r:id="rId2" action="ppaction://hlinksldjump"/>
            <a:extLst>
              <a:ext uri="{FF2B5EF4-FFF2-40B4-BE49-F238E27FC236}">
                <a16:creationId xmlns:a16="http://schemas.microsoft.com/office/drawing/2014/main" id="{AE32C137-C2D8-461D-B5CA-A25FF57B40BC}"/>
              </a:ext>
            </a:extLst>
          </p:cNvPr>
          <p:cNvSpPr/>
          <p:nvPr/>
        </p:nvSpPr>
        <p:spPr>
          <a:xfrm>
            <a:off x="4212277" y="3837227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</a:p>
        </p:txBody>
      </p:sp>
      <p:sp>
        <p:nvSpPr>
          <p:cNvPr id="89" name="M">
            <a:hlinkClick r:id="rId2" action="ppaction://hlinksldjump"/>
            <a:extLst>
              <a:ext uri="{FF2B5EF4-FFF2-40B4-BE49-F238E27FC236}">
                <a16:creationId xmlns:a16="http://schemas.microsoft.com/office/drawing/2014/main" id="{72A62B02-ACF0-491A-9881-B37909D0CB84}"/>
              </a:ext>
            </a:extLst>
          </p:cNvPr>
          <p:cNvSpPr/>
          <p:nvPr/>
        </p:nvSpPr>
        <p:spPr>
          <a:xfrm>
            <a:off x="4718985" y="3836152"/>
            <a:ext cx="404587" cy="396532"/>
          </a:xfrm>
          <a:custGeom>
            <a:avLst/>
            <a:gdLst>
              <a:gd name="connsiteX0" fmla="*/ 0 w 404587"/>
              <a:gd name="connsiteY0" fmla="*/ 66090 h 396532"/>
              <a:gd name="connsiteX1" fmla="*/ 66090 w 404587"/>
              <a:gd name="connsiteY1" fmla="*/ 0 h 396532"/>
              <a:gd name="connsiteX2" fmla="*/ 338497 w 404587"/>
              <a:gd name="connsiteY2" fmla="*/ 0 h 396532"/>
              <a:gd name="connsiteX3" fmla="*/ 404587 w 404587"/>
              <a:gd name="connsiteY3" fmla="*/ 66090 h 396532"/>
              <a:gd name="connsiteX4" fmla="*/ 404587 w 404587"/>
              <a:gd name="connsiteY4" fmla="*/ 330442 h 396532"/>
              <a:gd name="connsiteX5" fmla="*/ 338497 w 404587"/>
              <a:gd name="connsiteY5" fmla="*/ 396532 h 396532"/>
              <a:gd name="connsiteX6" fmla="*/ 66090 w 404587"/>
              <a:gd name="connsiteY6" fmla="*/ 396532 h 396532"/>
              <a:gd name="connsiteX7" fmla="*/ 0 w 404587"/>
              <a:gd name="connsiteY7" fmla="*/ 330442 h 396532"/>
              <a:gd name="connsiteX8" fmla="*/ 0 w 404587"/>
              <a:gd name="connsiteY8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587" h="396532" fill="none" extrusionOk="0">
                <a:moveTo>
                  <a:pt x="0" y="66090"/>
                </a:moveTo>
                <a:cubicBezTo>
                  <a:pt x="1838" y="32325"/>
                  <a:pt x="29766" y="1819"/>
                  <a:pt x="66090" y="0"/>
                </a:cubicBezTo>
                <a:cubicBezTo>
                  <a:pt x="168019" y="-10583"/>
                  <a:pt x="222485" y="12114"/>
                  <a:pt x="338497" y="0"/>
                </a:cubicBezTo>
                <a:cubicBezTo>
                  <a:pt x="380058" y="-6283"/>
                  <a:pt x="401407" y="28361"/>
                  <a:pt x="404587" y="66090"/>
                </a:cubicBezTo>
                <a:cubicBezTo>
                  <a:pt x="404510" y="157961"/>
                  <a:pt x="404675" y="231994"/>
                  <a:pt x="404587" y="330442"/>
                </a:cubicBezTo>
                <a:cubicBezTo>
                  <a:pt x="402364" y="362410"/>
                  <a:pt x="375449" y="390424"/>
                  <a:pt x="338497" y="396532"/>
                </a:cubicBezTo>
                <a:cubicBezTo>
                  <a:pt x="225615" y="389672"/>
                  <a:pt x="125191" y="408123"/>
                  <a:pt x="66090" y="396532"/>
                </a:cubicBezTo>
                <a:cubicBezTo>
                  <a:pt x="25963" y="396681"/>
                  <a:pt x="457" y="366117"/>
                  <a:pt x="0" y="330442"/>
                </a:cubicBezTo>
                <a:cubicBezTo>
                  <a:pt x="-1328" y="229170"/>
                  <a:pt x="8243" y="159996"/>
                  <a:pt x="0" y="66090"/>
                </a:cubicBezTo>
                <a:close/>
              </a:path>
              <a:path w="404587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178663" y="13191"/>
                  <a:pt x="275630" y="-10502"/>
                  <a:pt x="338497" y="0"/>
                </a:cubicBezTo>
                <a:cubicBezTo>
                  <a:pt x="373970" y="-781"/>
                  <a:pt x="403891" y="31018"/>
                  <a:pt x="404587" y="66090"/>
                </a:cubicBezTo>
                <a:cubicBezTo>
                  <a:pt x="417107" y="119029"/>
                  <a:pt x="408739" y="226607"/>
                  <a:pt x="404587" y="330442"/>
                </a:cubicBezTo>
                <a:cubicBezTo>
                  <a:pt x="406990" y="361997"/>
                  <a:pt x="368111" y="395478"/>
                  <a:pt x="338497" y="396532"/>
                </a:cubicBezTo>
                <a:cubicBezTo>
                  <a:pt x="261063" y="402178"/>
                  <a:pt x="189796" y="398608"/>
                  <a:pt x="66090" y="396532"/>
                </a:cubicBezTo>
                <a:cubicBezTo>
                  <a:pt x="26912" y="400961"/>
                  <a:pt x="-1034" y="365742"/>
                  <a:pt x="0" y="330442"/>
                </a:cubicBezTo>
                <a:cubicBezTo>
                  <a:pt x="-10141" y="248266"/>
                  <a:pt x="1203" y="151193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</a:p>
        </p:txBody>
      </p:sp>
      <p:sp>
        <p:nvSpPr>
          <p:cNvPr id="90" name="Leerzeichen">
            <a:hlinkClick r:id="rId2" action="ppaction://hlinksldjump"/>
            <a:extLst>
              <a:ext uri="{FF2B5EF4-FFF2-40B4-BE49-F238E27FC236}">
                <a16:creationId xmlns:a16="http://schemas.microsoft.com/office/drawing/2014/main" id="{FBD29D76-E51B-4749-B4E7-5E6635129761}"/>
              </a:ext>
            </a:extLst>
          </p:cNvPr>
          <p:cNvSpPr/>
          <p:nvPr/>
        </p:nvSpPr>
        <p:spPr>
          <a:xfrm>
            <a:off x="2697452" y="4327041"/>
            <a:ext cx="2959022" cy="396532"/>
          </a:xfrm>
          <a:custGeom>
            <a:avLst/>
            <a:gdLst>
              <a:gd name="connsiteX0" fmla="*/ 0 w 2959022"/>
              <a:gd name="connsiteY0" fmla="*/ 66090 h 396532"/>
              <a:gd name="connsiteX1" fmla="*/ 66090 w 2959022"/>
              <a:gd name="connsiteY1" fmla="*/ 0 h 396532"/>
              <a:gd name="connsiteX2" fmla="*/ 574922 w 2959022"/>
              <a:gd name="connsiteY2" fmla="*/ 0 h 396532"/>
              <a:gd name="connsiteX3" fmla="*/ 1140290 w 2959022"/>
              <a:gd name="connsiteY3" fmla="*/ 0 h 396532"/>
              <a:gd name="connsiteX4" fmla="*/ 1649122 w 2959022"/>
              <a:gd name="connsiteY4" fmla="*/ 0 h 396532"/>
              <a:gd name="connsiteX5" fmla="*/ 2214490 w 2959022"/>
              <a:gd name="connsiteY5" fmla="*/ 0 h 396532"/>
              <a:gd name="connsiteX6" fmla="*/ 2892932 w 2959022"/>
              <a:gd name="connsiteY6" fmla="*/ 0 h 396532"/>
              <a:gd name="connsiteX7" fmla="*/ 2959022 w 2959022"/>
              <a:gd name="connsiteY7" fmla="*/ 66090 h 396532"/>
              <a:gd name="connsiteX8" fmla="*/ 2959022 w 2959022"/>
              <a:gd name="connsiteY8" fmla="*/ 330442 h 396532"/>
              <a:gd name="connsiteX9" fmla="*/ 2892932 w 2959022"/>
              <a:gd name="connsiteY9" fmla="*/ 396532 h 396532"/>
              <a:gd name="connsiteX10" fmla="*/ 2355832 w 2959022"/>
              <a:gd name="connsiteY10" fmla="*/ 396532 h 396532"/>
              <a:gd name="connsiteX11" fmla="*/ 1875269 w 2959022"/>
              <a:gd name="connsiteY11" fmla="*/ 396532 h 396532"/>
              <a:gd name="connsiteX12" fmla="*/ 1281632 w 2959022"/>
              <a:gd name="connsiteY12" fmla="*/ 396532 h 396532"/>
              <a:gd name="connsiteX13" fmla="*/ 772800 w 2959022"/>
              <a:gd name="connsiteY13" fmla="*/ 396532 h 396532"/>
              <a:gd name="connsiteX14" fmla="*/ 66090 w 2959022"/>
              <a:gd name="connsiteY14" fmla="*/ 396532 h 396532"/>
              <a:gd name="connsiteX15" fmla="*/ 0 w 2959022"/>
              <a:gd name="connsiteY15" fmla="*/ 330442 h 396532"/>
              <a:gd name="connsiteX16" fmla="*/ 0 w 2959022"/>
              <a:gd name="connsiteY16" fmla="*/ 66090 h 3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9022" h="396532" fill="none" extrusionOk="0">
                <a:moveTo>
                  <a:pt x="0" y="66090"/>
                </a:moveTo>
                <a:cubicBezTo>
                  <a:pt x="-3037" y="35020"/>
                  <a:pt x="34412" y="3583"/>
                  <a:pt x="66090" y="0"/>
                </a:cubicBezTo>
                <a:cubicBezTo>
                  <a:pt x="190209" y="-1192"/>
                  <a:pt x="460121" y="11112"/>
                  <a:pt x="574922" y="0"/>
                </a:cubicBezTo>
                <a:cubicBezTo>
                  <a:pt x="689723" y="-11112"/>
                  <a:pt x="1015855" y="22181"/>
                  <a:pt x="1140290" y="0"/>
                </a:cubicBezTo>
                <a:cubicBezTo>
                  <a:pt x="1264725" y="-22181"/>
                  <a:pt x="1531257" y="8507"/>
                  <a:pt x="1649122" y="0"/>
                </a:cubicBezTo>
                <a:cubicBezTo>
                  <a:pt x="1766987" y="-8507"/>
                  <a:pt x="1978913" y="16808"/>
                  <a:pt x="2214490" y="0"/>
                </a:cubicBezTo>
                <a:cubicBezTo>
                  <a:pt x="2450067" y="-16808"/>
                  <a:pt x="2676285" y="-28213"/>
                  <a:pt x="2892932" y="0"/>
                </a:cubicBezTo>
                <a:cubicBezTo>
                  <a:pt x="2931521" y="-6426"/>
                  <a:pt x="2960598" y="31294"/>
                  <a:pt x="2959022" y="66090"/>
                </a:cubicBezTo>
                <a:cubicBezTo>
                  <a:pt x="2971237" y="156057"/>
                  <a:pt x="2970252" y="233451"/>
                  <a:pt x="2959022" y="330442"/>
                </a:cubicBezTo>
                <a:cubicBezTo>
                  <a:pt x="2958587" y="357923"/>
                  <a:pt x="2932952" y="398750"/>
                  <a:pt x="2892932" y="396532"/>
                </a:cubicBezTo>
                <a:cubicBezTo>
                  <a:pt x="2646185" y="378495"/>
                  <a:pt x="2616831" y="399921"/>
                  <a:pt x="2355832" y="396532"/>
                </a:cubicBezTo>
                <a:cubicBezTo>
                  <a:pt x="2094833" y="393143"/>
                  <a:pt x="2060821" y="392210"/>
                  <a:pt x="1875269" y="396532"/>
                </a:cubicBezTo>
                <a:cubicBezTo>
                  <a:pt x="1689717" y="400854"/>
                  <a:pt x="1501900" y="391786"/>
                  <a:pt x="1281632" y="396532"/>
                </a:cubicBezTo>
                <a:cubicBezTo>
                  <a:pt x="1061364" y="401278"/>
                  <a:pt x="1003214" y="406505"/>
                  <a:pt x="772800" y="396532"/>
                </a:cubicBezTo>
                <a:cubicBezTo>
                  <a:pt x="542386" y="386559"/>
                  <a:pt x="253746" y="368638"/>
                  <a:pt x="66090" y="396532"/>
                </a:cubicBezTo>
                <a:cubicBezTo>
                  <a:pt x="30685" y="391751"/>
                  <a:pt x="-3273" y="366837"/>
                  <a:pt x="0" y="330442"/>
                </a:cubicBezTo>
                <a:cubicBezTo>
                  <a:pt x="10350" y="257723"/>
                  <a:pt x="1197" y="145855"/>
                  <a:pt x="0" y="66090"/>
                </a:cubicBezTo>
                <a:close/>
              </a:path>
              <a:path w="2959022" h="396532" stroke="0" extrusionOk="0">
                <a:moveTo>
                  <a:pt x="0" y="66090"/>
                </a:moveTo>
                <a:cubicBezTo>
                  <a:pt x="-5103" y="26443"/>
                  <a:pt x="28589" y="376"/>
                  <a:pt x="66090" y="0"/>
                </a:cubicBezTo>
                <a:cubicBezTo>
                  <a:pt x="289953" y="11794"/>
                  <a:pt x="388832" y="10177"/>
                  <a:pt x="687995" y="0"/>
                </a:cubicBezTo>
                <a:cubicBezTo>
                  <a:pt x="987159" y="-10177"/>
                  <a:pt x="1047927" y="3421"/>
                  <a:pt x="1225095" y="0"/>
                </a:cubicBezTo>
                <a:cubicBezTo>
                  <a:pt x="1402263" y="-3421"/>
                  <a:pt x="1483782" y="8133"/>
                  <a:pt x="1733927" y="0"/>
                </a:cubicBezTo>
                <a:cubicBezTo>
                  <a:pt x="1984072" y="-8133"/>
                  <a:pt x="2059198" y="24519"/>
                  <a:pt x="2327564" y="0"/>
                </a:cubicBezTo>
                <a:cubicBezTo>
                  <a:pt x="2595930" y="-24519"/>
                  <a:pt x="2672675" y="-5097"/>
                  <a:pt x="2892932" y="0"/>
                </a:cubicBezTo>
                <a:cubicBezTo>
                  <a:pt x="2932213" y="-4526"/>
                  <a:pt x="2954949" y="33169"/>
                  <a:pt x="2959022" y="66090"/>
                </a:cubicBezTo>
                <a:cubicBezTo>
                  <a:pt x="2947987" y="153386"/>
                  <a:pt x="2964513" y="234664"/>
                  <a:pt x="2959022" y="330442"/>
                </a:cubicBezTo>
                <a:cubicBezTo>
                  <a:pt x="2965980" y="368615"/>
                  <a:pt x="2923279" y="395537"/>
                  <a:pt x="2892932" y="396532"/>
                </a:cubicBezTo>
                <a:cubicBezTo>
                  <a:pt x="2702505" y="374942"/>
                  <a:pt x="2547976" y="386478"/>
                  <a:pt x="2327564" y="396532"/>
                </a:cubicBezTo>
                <a:cubicBezTo>
                  <a:pt x="2107152" y="406586"/>
                  <a:pt x="1940422" y="373329"/>
                  <a:pt x="1790464" y="396532"/>
                </a:cubicBezTo>
                <a:cubicBezTo>
                  <a:pt x="1640506" y="419735"/>
                  <a:pt x="1408217" y="418099"/>
                  <a:pt x="1168558" y="396532"/>
                </a:cubicBezTo>
                <a:cubicBezTo>
                  <a:pt x="928899" y="374965"/>
                  <a:pt x="817852" y="383347"/>
                  <a:pt x="546653" y="396532"/>
                </a:cubicBezTo>
                <a:cubicBezTo>
                  <a:pt x="275455" y="409717"/>
                  <a:pt x="285454" y="377349"/>
                  <a:pt x="66090" y="396532"/>
                </a:cubicBezTo>
                <a:cubicBezTo>
                  <a:pt x="27283" y="394358"/>
                  <a:pt x="-2219" y="363625"/>
                  <a:pt x="0" y="330442"/>
                </a:cubicBezTo>
                <a:cubicBezTo>
                  <a:pt x="8752" y="225252"/>
                  <a:pt x="7898" y="123314"/>
                  <a:pt x="0" y="660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EEE4D5BA-510E-4CF1-8209-D223B655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15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hlinkClick r:id="rId3" action="ppaction://hlinksldjump"/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hlinkClick r:id="rId2" action="ppaction://hlinksldjump"/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hlinkClick r:id="rId2" action="ppaction://hlinksldjump"/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hlinkClick r:id="rId2" action="ppaction://hlinksldjump"/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hlinkClick r:id="rId2" action="ppaction://hlinksldjump"/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hlinkClick r:id="rId2" action="ppaction://hlinksldjump"/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EC2ED2F-0593-41E2-B77D-5ED4E2AD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4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hlinkClick r:id="rId2" action="ppaction://hlinksldjump"/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hlinkClick r:id="rId2" action="ppaction://hlinksldjump"/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hlinkClick r:id="rId2" action="ppaction://hlinksldjump"/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hlinkClick r:id="rId2" action="ppaction://hlinksldjump"/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8DBE2-5687-4C56-8FB0-FDB25DC1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hlinkClick r:id="rId2" action="ppaction://hlinksldjump"/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hlinkClick r:id="rId2" action="ppaction://hlinksldjump"/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hlinkClick r:id="rId2" action="ppaction://hlinksldjump"/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hlinkClick r:id="rId2" action="ppaction://hlinksldjump"/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CCAFA7-C680-4318-91BA-286E4535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1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hlinkClick r:id="rId2" action="ppaction://hlinksldjump"/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hlinkClick r:id="rId2" action="ppaction://hlinksldjump"/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hlinkClick r:id="rId2" action="ppaction://hlinksldjump"/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hlinkClick r:id="rId2" action="ppaction://hlinksldjump"/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hlinkClick r:id="rId2" action="ppaction://hlinksldjump"/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558B80-FABC-4FE2-A2F8-2196219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3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A78955-3EF3-410F-A8EC-C5D6EE00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635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: abgerundete Ecken 38">
            <a:hlinkClick r:id="rId2" action="ppaction://hlinksldjump"/>
            <a:extLst>
              <a:ext uri="{FF2B5EF4-FFF2-40B4-BE49-F238E27FC236}">
                <a16:creationId xmlns:a16="http://schemas.microsoft.com/office/drawing/2014/main" id="{43E1F720-AFCD-4BFE-82D4-61F53B4BF1BD}"/>
              </a:ext>
            </a:extLst>
          </p:cNvPr>
          <p:cNvSpPr/>
          <p:nvPr/>
        </p:nvSpPr>
        <p:spPr>
          <a:xfrm>
            <a:off x="7144745" y="4297179"/>
            <a:ext cx="1066800" cy="214956"/>
          </a:xfrm>
          <a:custGeom>
            <a:avLst/>
            <a:gdLst>
              <a:gd name="connsiteX0" fmla="*/ 0 w 1066800"/>
              <a:gd name="connsiteY0" fmla="*/ 35827 h 214956"/>
              <a:gd name="connsiteX1" fmla="*/ 35827 w 1066800"/>
              <a:gd name="connsiteY1" fmla="*/ 0 h 214956"/>
              <a:gd name="connsiteX2" fmla="*/ 533400 w 1066800"/>
              <a:gd name="connsiteY2" fmla="*/ 0 h 214956"/>
              <a:gd name="connsiteX3" fmla="*/ 1030973 w 1066800"/>
              <a:gd name="connsiteY3" fmla="*/ 0 h 214956"/>
              <a:gd name="connsiteX4" fmla="*/ 1066800 w 1066800"/>
              <a:gd name="connsiteY4" fmla="*/ 35827 h 214956"/>
              <a:gd name="connsiteX5" fmla="*/ 1066800 w 1066800"/>
              <a:gd name="connsiteY5" fmla="*/ 179129 h 214956"/>
              <a:gd name="connsiteX6" fmla="*/ 1030973 w 1066800"/>
              <a:gd name="connsiteY6" fmla="*/ 214956 h 214956"/>
              <a:gd name="connsiteX7" fmla="*/ 523449 w 1066800"/>
              <a:gd name="connsiteY7" fmla="*/ 214956 h 214956"/>
              <a:gd name="connsiteX8" fmla="*/ 35827 w 1066800"/>
              <a:gd name="connsiteY8" fmla="*/ 214956 h 214956"/>
              <a:gd name="connsiteX9" fmla="*/ 0 w 1066800"/>
              <a:gd name="connsiteY9" fmla="*/ 179129 h 214956"/>
              <a:gd name="connsiteX10" fmla="*/ 0 w 1066800"/>
              <a:gd name="connsiteY10" fmla="*/ 35827 h 2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800" h="214956" fill="none" extrusionOk="0">
                <a:moveTo>
                  <a:pt x="0" y="35827"/>
                </a:moveTo>
                <a:cubicBezTo>
                  <a:pt x="549" y="16712"/>
                  <a:pt x="17205" y="-1020"/>
                  <a:pt x="35827" y="0"/>
                </a:cubicBezTo>
                <a:cubicBezTo>
                  <a:pt x="143519" y="-51069"/>
                  <a:pt x="390359" y="13714"/>
                  <a:pt x="533400" y="0"/>
                </a:cubicBezTo>
                <a:cubicBezTo>
                  <a:pt x="676441" y="-13714"/>
                  <a:pt x="828969" y="13553"/>
                  <a:pt x="1030973" y="0"/>
                </a:cubicBezTo>
                <a:cubicBezTo>
                  <a:pt x="1048241" y="-5134"/>
                  <a:pt x="1067192" y="10739"/>
                  <a:pt x="1066800" y="35827"/>
                </a:cubicBezTo>
                <a:cubicBezTo>
                  <a:pt x="1071150" y="94359"/>
                  <a:pt x="1050435" y="150448"/>
                  <a:pt x="1066800" y="179129"/>
                </a:cubicBezTo>
                <a:cubicBezTo>
                  <a:pt x="1064399" y="199015"/>
                  <a:pt x="1053522" y="209976"/>
                  <a:pt x="1030973" y="214956"/>
                </a:cubicBezTo>
                <a:cubicBezTo>
                  <a:pt x="829513" y="220157"/>
                  <a:pt x="741774" y="202593"/>
                  <a:pt x="523449" y="214956"/>
                </a:cubicBezTo>
                <a:cubicBezTo>
                  <a:pt x="305124" y="227319"/>
                  <a:pt x="147082" y="160693"/>
                  <a:pt x="35827" y="214956"/>
                </a:cubicBezTo>
                <a:cubicBezTo>
                  <a:pt x="15906" y="211351"/>
                  <a:pt x="1833" y="199298"/>
                  <a:pt x="0" y="179129"/>
                </a:cubicBezTo>
                <a:cubicBezTo>
                  <a:pt x="-856" y="132438"/>
                  <a:pt x="3760" y="103000"/>
                  <a:pt x="0" y="35827"/>
                </a:cubicBezTo>
                <a:close/>
              </a:path>
              <a:path w="1066800" h="214956" stroke="0" extrusionOk="0">
                <a:moveTo>
                  <a:pt x="0" y="35827"/>
                </a:moveTo>
                <a:cubicBezTo>
                  <a:pt x="-4524" y="13250"/>
                  <a:pt x="14840" y="451"/>
                  <a:pt x="35827" y="0"/>
                </a:cubicBezTo>
                <a:cubicBezTo>
                  <a:pt x="232079" y="-56702"/>
                  <a:pt x="350922" y="52414"/>
                  <a:pt x="553303" y="0"/>
                </a:cubicBezTo>
                <a:cubicBezTo>
                  <a:pt x="755684" y="-52414"/>
                  <a:pt x="928179" y="17480"/>
                  <a:pt x="1030973" y="0"/>
                </a:cubicBezTo>
                <a:cubicBezTo>
                  <a:pt x="1046994" y="-2060"/>
                  <a:pt x="1069513" y="17336"/>
                  <a:pt x="1066800" y="35827"/>
                </a:cubicBezTo>
                <a:cubicBezTo>
                  <a:pt x="1070388" y="98213"/>
                  <a:pt x="1065078" y="149667"/>
                  <a:pt x="1066800" y="179129"/>
                </a:cubicBezTo>
                <a:cubicBezTo>
                  <a:pt x="1069487" y="194543"/>
                  <a:pt x="1049859" y="215748"/>
                  <a:pt x="1030973" y="214956"/>
                </a:cubicBezTo>
                <a:cubicBezTo>
                  <a:pt x="823861" y="232520"/>
                  <a:pt x="704017" y="157454"/>
                  <a:pt x="533400" y="214956"/>
                </a:cubicBezTo>
                <a:cubicBezTo>
                  <a:pt x="362783" y="272458"/>
                  <a:pt x="280475" y="180681"/>
                  <a:pt x="35827" y="214956"/>
                </a:cubicBezTo>
                <a:cubicBezTo>
                  <a:pt x="13596" y="214816"/>
                  <a:pt x="424" y="197754"/>
                  <a:pt x="0" y="179129"/>
                </a:cubicBezTo>
                <a:cubicBezTo>
                  <a:pt x="-5550" y="123801"/>
                  <a:pt x="8531" y="100566"/>
                  <a:pt x="0" y="358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Nochmal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E43511-4B39-48FB-8360-B8BEDA40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84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hlinkClick r:id="rId2" action="ppaction://hlinksldjump"/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hlinkClick r:id="rId2" action="ppaction://hlinksldjump"/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hlinkClick r:id="rId2" action="ppaction://hlinksldjump"/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hlinkClick r:id="rId2" action="ppaction://hlinksldjump"/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hlinkClick r:id="rId2" action="ppaction://hlinksldjump"/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hlinkClick r:id="rId2" action="ppaction://hlinksldjump"/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hlinkClick r:id="rId2" action="ppaction://hlinksldjump"/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hlinkClick r:id="rId2" action="ppaction://hlinksldjump"/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hlinkClick r:id="rId2" action="ppaction://hlinksldjump"/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hlinkClick r:id="rId2" action="ppaction://hlinksldjump"/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hlinkClick r:id="rId2" action="ppaction://hlinksldjump"/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hlinkClick r:id="rId2" action="ppaction://hlinksldjump"/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hlinkClick r:id="rId2" action="ppaction://hlinksldjump"/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hlinkClick r:id="rId2" action="ppaction://hlinksldjump"/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hlinkClick r:id="rId2" action="ppaction://hlinksldjump"/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hlinkClick r:id="rId2" action="ppaction://hlinksldjump"/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8A3B6-7692-4551-A8E5-4DD414AC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64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50CDEF6-C1EA-4F7B-85BC-12DE4F9D7A8A}"/>
              </a:ext>
            </a:extLst>
          </p:cNvPr>
          <p:cNvGrpSpPr/>
          <p:nvPr/>
        </p:nvGrpSpPr>
        <p:grpSpPr>
          <a:xfrm>
            <a:off x="867939" y="2593144"/>
            <a:ext cx="7667786" cy="2181613"/>
            <a:chOff x="1255328" y="4854957"/>
            <a:chExt cx="7220762" cy="192353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318D43-7989-4A95-A5DA-43DB5E552160}"/>
                </a:ext>
              </a:extLst>
            </p:cNvPr>
            <p:cNvSpPr/>
            <p:nvPr/>
          </p:nvSpPr>
          <p:spPr>
            <a:xfrm>
              <a:off x="1255328" y="4854957"/>
              <a:ext cx="7220762" cy="1923530"/>
            </a:xfrm>
            <a:custGeom>
              <a:avLst/>
              <a:gdLst>
                <a:gd name="connsiteX0" fmla="*/ 0 w 7220762"/>
                <a:gd name="connsiteY0" fmla="*/ 320595 h 1923530"/>
                <a:gd name="connsiteX1" fmla="*/ 320595 w 7220762"/>
                <a:gd name="connsiteY1" fmla="*/ 0 h 1923530"/>
                <a:gd name="connsiteX2" fmla="*/ 1044348 w 7220762"/>
                <a:gd name="connsiteY2" fmla="*/ 0 h 1923530"/>
                <a:gd name="connsiteX3" fmla="*/ 1504918 w 7220762"/>
                <a:gd name="connsiteY3" fmla="*/ 0 h 1923530"/>
                <a:gd name="connsiteX4" fmla="*/ 2031284 w 7220762"/>
                <a:gd name="connsiteY4" fmla="*/ 0 h 1923530"/>
                <a:gd name="connsiteX5" fmla="*/ 2755037 w 7220762"/>
                <a:gd name="connsiteY5" fmla="*/ 0 h 1923530"/>
                <a:gd name="connsiteX6" fmla="*/ 3281402 w 7220762"/>
                <a:gd name="connsiteY6" fmla="*/ 0 h 1923530"/>
                <a:gd name="connsiteX7" fmla="*/ 3741972 w 7220762"/>
                <a:gd name="connsiteY7" fmla="*/ 0 h 1923530"/>
                <a:gd name="connsiteX8" fmla="*/ 4268338 w 7220762"/>
                <a:gd name="connsiteY8" fmla="*/ 0 h 1923530"/>
                <a:gd name="connsiteX9" fmla="*/ 4860500 w 7220762"/>
                <a:gd name="connsiteY9" fmla="*/ 0 h 1923530"/>
                <a:gd name="connsiteX10" fmla="*/ 5518457 w 7220762"/>
                <a:gd name="connsiteY10" fmla="*/ 0 h 1923530"/>
                <a:gd name="connsiteX11" fmla="*/ 6044823 w 7220762"/>
                <a:gd name="connsiteY11" fmla="*/ 0 h 1923530"/>
                <a:gd name="connsiteX12" fmla="*/ 6900167 w 7220762"/>
                <a:gd name="connsiteY12" fmla="*/ 0 h 1923530"/>
                <a:gd name="connsiteX13" fmla="*/ 7220762 w 7220762"/>
                <a:gd name="connsiteY13" fmla="*/ 320595 h 1923530"/>
                <a:gd name="connsiteX14" fmla="*/ 7220762 w 7220762"/>
                <a:gd name="connsiteY14" fmla="*/ 923295 h 1923530"/>
                <a:gd name="connsiteX15" fmla="*/ 7220762 w 7220762"/>
                <a:gd name="connsiteY15" fmla="*/ 1602935 h 1923530"/>
                <a:gd name="connsiteX16" fmla="*/ 6900167 w 7220762"/>
                <a:gd name="connsiteY16" fmla="*/ 1923530 h 1923530"/>
                <a:gd name="connsiteX17" fmla="*/ 6308006 w 7220762"/>
                <a:gd name="connsiteY17" fmla="*/ 1923530 h 1923530"/>
                <a:gd name="connsiteX18" fmla="*/ 5847435 w 7220762"/>
                <a:gd name="connsiteY18" fmla="*/ 1923530 h 1923530"/>
                <a:gd name="connsiteX19" fmla="*/ 5057887 w 7220762"/>
                <a:gd name="connsiteY19" fmla="*/ 1923530 h 1923530"/>
                <a:gd name="connsiteX20" fmla="*/ 4399930 w 7220762"/>
                <a:gd name="connsiteY20" fmla="*/ 1923530 h 1923530"/>
                <a:gd name="connsiteX21" fmla="*/ 3610381 w 7220762"/>
                <a:gd name="connsiteY21" fmla="*/ 1923530 h 1923530"/>
                <a:gd name="connsiteX22" fmla="*/ 3018220 w 7220762"/>
                <a:gd name="connsiteY22" fmla="*/ 1923530 h 1923530"/>
                <a:gd name="connsiteX23" fmla="*/ 2491854 w 7220762"/>
                <a:gd name="connsiteY23" fmla="*/ 1923530 h 1923530"/>
                <a:gd name="connsiteX24" fmla="*/ 1833897 w 7220762"/>
                <a:gd name="connsiteY24" fmla="*/ 1923530 h 1923530"/>
                <a:gd name="connsiteX25" fmla="*/ 1110144 w 7220762"/>
                <a:gd name="connsiteY25" fmla="*/ 1923530 h 1923530"/>
                <a:gd name="connsiteX26" fmla="*/ 320595 w 7220762"/>
                <a:gd name="connsiteY26" fmla="*/ 1923530 h 1923530"/>
                <a:gd name="connsiteX27" fmla="*/ 0 w 7220762"/>
                <a:gd name="connsiteY27" fmla="*/ 1602935 h 1923530"/>
                <a:gd name="connsiteX28" fmla="*/ 0 w 7220762"/>
                <a:gd name="connsiteY28" fmla="*/ 948942 h 1923530"/>
                <a:gd name="connsiteX29" fmla="*/ 0 w 7220762"/>
                <a:gd name="connsiteY29" fmla="*/ 320595 h 192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20762" h="1923530" fill="none" extrusionOk="0">
                  <a:moveTo>
                    <a:pt x="0" y="320595"/>
                  </a:moveTo>
                  <a:cubicBezTo>
                    <a:pt x="-22670" y="166483"/>
                    <a:pt x="135176" y="17889"/>
                    <a:pt x="320595" y="0"/>
                  </a:cubicBezTo>
                  <a:cubicBezTo>
                    <a:pt x="496591" y="24419"/>
                    <a:pt x="811816" y="-15008"/>
                    <a:pt x="1044348" y="0"/>
                  </a:cubicBezTo>
                  <a:cubicBezTo>
                    <a:pt x="1276880" y="15008"/>
                    <a:pt x="1398826" y="3141"/>
                    <a:pt x="1504918" y="0"/>
                  </a:cubicBezTo>
                  <a:cubicBezTo>
                    <a:pt x="1611010" y="-3141"/>
                    <a:pt x="1884579" y="-12187"/>
                    <a:pt x="2031284" y="0"/>
                  </a:cubicBezTo>
                  <a:cubicBezTo>
                    <a:pt x="2177989" y="12187"/>
                    <a:pt x="2587396" y="-8938"/>
                    <a:pt x="2755037" y="0"/>
                  </a:cubicBezTo>
                  <a:cubicBezTo>
                    <a:pt x="2922678" y="8938"/>
                    <a:pt x="3062676" y="25326"/>
                    <a:pt x="3281402" y="0"/>
                  </a:cubicBezTo>
                  <a:cubicBezTo>
                    <a:pt x="3500128" y="-25326"/>
                    <a:pt x="3619972" y="-12955"/>
                    <a:pt x="3741972" y="0"/>
                  </a:cubicBezTo>
                  <a:cubicBezTo>
                    <a:pt x="3863972" y="12955"/>
                    <a:pt x="4136825" y="-13140"/>
                    <a:pt x="4268338" y="0"/>
                  </a:cubicBezTo>
                  <a:cubicBezTo>
                    <a:pt x="4399851" y="13140"/>
                    <a:pt x="4708593" y="-10576"/>
                    <a:pt x="4860500" y="0"/>
                  </a:cubicBezTo>
                  <a:cubicBezTo>
                    <a:pt x="5012407" y="10576"/>
                    <a:pt x="5343563" y="-10638"/>
                    <a:pt x="5518457" y="0"/>
                  </a:cubicBezTo>
                  <a:cubicBezTo>
                    <a:pt x="5693351" y="10638"/>
                    <a:pt x="5927548" y="8539"/>
                    <a:pt x="6044823" y="0"/>
                  </a:cubicBezTo>
                  <a:cubicBezTo>
                    <a:pt x="6162098" y="-8539"/>
                    <a:pt x="6668791" y="-24303"/>
                    <a:pt x="6900167" y="0"/>
                  </a:cubicBezTo>
                  <a:cubicBezTo>
                    <a:pt x="7067012" y="-18247"/>
                    <a:pt x="7197119" y="154523"/>
                    <a:pt x="7220762" y="320595"/>
                  </a:cubicBezTo>
                  <a:cubicBezTo>
                    <a:pt x="7242307" y="541910"/>
                    <a:pt x="7237130" y="693489"/>
                    <a:pt x="7220762" y="923295"/>
                  </a:cubicBezTo>
                  <a:cubicBezTo>
                    <a:pt x="7204394" y="1153101"/>
                    <a:pt x="7244621" y="1307422"/>
                    <a:pt x="7220762" y="1602935"/>
                  </a:cubicBezTo>
                  <a:cubicBezTo>
                    <a:pt x="7228703" y="1781356"/>
                    <a:pt x="7036489" y="1938435"/>
                    <a:pt x="6900167" y="1923530"/>
                  </a:cubicBezTo>
                  <a:cubicBezTo>
                    <a:pt x="6735755" y="1909661"/>
                    <a:pt x="6541695" y="1951524"/>
                    <a:pt x="6308006" y="1923530"/>
                  </a:cubicBezTo>
                  <a:cubicBezTo>
                    <a:pt x="6074317" y="1895536"/>
                    <a:pt x="5962030" y="1927941"/>
                    <a:pt x="5847435" y="1923530"/>
                  </a:cubicBezTo>
                  <a:cubicBezTo>
                    <a:pt x="5732840" y="1919119"/>
                    <a:pt x="5248879" y="1940086"/>
                    <a:pt x="5057887" y="1923530"/>
                  </a:cubicBezTo>
                  <a:cubicBezTo>
                    <a:pt x="4866895" y="1906974"/>
                    <a:pt x="4645576" y="1939918"/>
                    <a:pt x="4399930" y="1923530"/>
                  </a:cubicBezTo>
                  <a:cubicBezTo>
                    <a:pt x="4154284" y="1907142"/>
                    <a:pt x="3887286" y="1950305"/>
                    <a:pt x="3610381" y="1923530"/>
                  </a:cubicBezTo>
                  <a:cubicBezTo>
                    <a:pt x="3333476" y="1896755"/>
                    <a:pt x="3287734" y="1921981"/>
                    <a:pt x="3018220" y="1923530"/>
                  </a:cubicBezTo>
                  <a:cubicBezTo>
                    <a:pt x="2748706" y="1925079"/>
                    <a:pt x="2691143" y="1943789"/>
                    <a:pt x="2491854" y="1923530"/>
                  </a:cubicBezTo>
                  <a:cubicBezTo>
                    <a:pt x="2292565" y="1903271"/>
                    <a:pt x="2097257" y="1905581"/>
                    <a:pt x="1833897" y="1923530"/>
                  </a:cubicBezTo>
                  <a:cubicBezTo>
                    <a:pt x="1570537" y="1941479"/>
                    <a:pt x="1347352" y="1929614"/>
                    <a:pt x="1110144" y="1923530"/>
                  </a:cubicBezTo>
                  <a:cubicBezTo>
                    <a:pt x="872936" y="1917446"/>
                    <a:pt x="564997" y="1943838"/>
                    <a:pt x="320595" y="1923530"/>
                  </a:cubicBezTo>
                  <a:cubicBezTo>
                    <a:pt x="142727" y="1935749"/>
                    <a:pt x="-3213" y="1777178"/>
                    <a:pt x="0" y="1602935"/>
                  </a:cubicBezTo>
                  <a:cubicBezTo>
                    <a:pt x="3496" y="1322307"/>
                    <a:pt x="27205" y="1257900"/>
                    <a:pt x="0" y="948942"/>
                  </a:cubicBezTo>
                  <a:cubicBezTo>
                    <a:pt x="-27205" y="639984"/>
                    <a:pt x="1335" y="593310"/>
                    <a:pt x="0" y="320595"/>
                  </a:cubicBezTo>
                  <a:close/>
                </a:path>
                <a:path w="7220762" h="1923530" stroke="0" extrusionOk="0">
                  <a:moveTo>
                    <a:pt x="0" y="320595"/>
                  </a:moveTo>
                  <a:cubicBezTo>
                    <a:pt x="-36005" y="121326"/>
                    <a:pt x="107786" y="13417"/>
                    <a:pt x="320595" y="0"/>
                  </a:cubicBezTo>
                  <a:cubicBezTo>
                    <a:pt x="668391" y="-7580"/>
                    <a:pt x="912011" y="-29688"/>
                    <a:pt x="1110144" y="0"/>
                  </a:cubicBezTo>
                  <a:cubicBezTo>
                    <a:pt x="1308277" y="29688"/>
                    <a:pt x="1488523" y="16938"/>
                    <a:pt x="1702305" y="0"/>
                  </a:cubicBezTo>
                  <a:cubicBezTo>
                    <a:pt x="1916087" y="-16938"/>
                    <a:pt x="2075277" y="23547"/>
                    <a:pt x="2228671" y="0"/>
                  </a:cubicBezTo>
                  <a:cubicBezTo>
                    <a:pt x="2382065" y="-23547"/>
                    <a:pt x="2773726" y="26109"/>
                    <a:pt x="2952424" y="0"/>
                  </a:cubicBezTo>
                  <a:cubicBezTo>
                    <a:pt x="3131122" y="-26109"/>
                    <a:pt x="3320881" y="-10814"/>
                    <a:pt x="3544585" y="0"/>
                  </a:cubicBezTo>
                  <a:cubicBezTo>
                    <a:pt x="3768289" y="10814"/>
                    <a:pt x="4159507" y="1438"/>
                    <a:pt x="4334134" y="0"/>
                  </a:cubicBezTo>
                  <a:cubicBezTo>
                    <a:pt x="4508761" y="-1438"/>
                    <a:pt x="4608599" y="-7092"/>
                    <a:pt x="4860500" y="0"/>
                  </a:cubicBezTo>
                  <a:cubicBezTo>
                    <a:pt x="5112401" y="7092"/>
                    <a:pt x="5466222" y="23867"/>
                    <a:pt x="5650048" y="0"/>
                  </a:cubicBezTo>
                  <a:cubicBezTo>
                    <a:pt x="5833874" y="-23867"/>
                    <a:pt x="5978602" y="-8334"/>
                    <a:pt x="6110618" y="0"/>
                  </a:cubicBezTo>
                  <a:cubicBezTo>
                    <a:pt x="6242634" y="8334"/>
                    <a:pt x="6568720" y="6618"/>
                    <a:pt x="6900167" y="0"/>
                  </a:cubicBezTo>
                  <a:cubicBezTo>
                    <a:pt x="7096116" y="28119"/>
                    <a:pt x="7222471" y="161233"/>
                    <a:pt x="7220762" y="320595"/>
                  </a:cubicBezTo>
                  <a:cubicBezTo>
                    <a:pt x="7209060" y="497840"/>
                    <a:pt x="7221453" y="765337"/>
                    <a:pt x="7220762" y="923295"/>
                  </a:cubicBezTo>
                  <a:cubicBezTo>
                    <a:pt x="7220071" y="1081253"/>
                    <a:pt x="7203543" y="1413916"/>
                    <a:pt x="7220762" y="1602935"/>
                  </a:cubicBezTo>
                  <a:cubicBezTo>
                    <a:pt x="7212296" y="1781385"/>
                    <a:pt x="7054090" y="1907566"/>
                    <a:pt x="6900167" y="1923530"/>
                  </a:cubicBezTo>
                  <a:cubicBezTo>
                    <a:pt x="6740072" y="1930894"/>
                    <a:pt x="6467616" y="1911951"/>
                    <a:pt x="6176414" y="1923530"/>
                  </a:cubicBezTo>
                  <a:cubicBezTo>
                    <a:pt x="5885212" y="1935109"/>
                    <a:pt x="5834293" y="1923112"/>
                    <a:pt x="5518457" y="1923530"/>
                  </a:cubicBezTo>
                  <a:cubicBezTo>
                    <a:pt x="5202621" y="1923948"/>
                    <a:pt x="5272300" y="1921421"/>
                    <a:pt x="5057887" y="1923530"/>
                  </a:cubicBezTo>
                  <a:cubicBezTo>
                    <a:pt x="4843474" y="1925640"/>
                    <a:pt x="4658335" y="1909896"/>
                    <a:pt x="4531521" y="1923530"/>
                  </a:cubicBezTo>
                  <a:cubicBezTo>
                    <a:pt x="4404707" y="1937164"/>
                    <a:pt x="4102194" y="1927608"/>
                    <a:pt x="3741972" y="1923530"/>
                  </a:cubicBezTo>
                  <a:cubicBezTo>
                    <a:pt x="3381750" y="1919452"/>
                    <a:pt x="3318125" y="1891071"/>
                    <a:pt x="3084015" y="1923530"/>
                  </a:cubicBezTo>
                  <a:cubicBezTo>
                    <a:pt x="2849905" y="1955989"/>
                    <a:pt x="2696616" y="1905546"/>
                    <a:pt x="2557649" y="1923530"/>
                  </a:cubicBezTo>
                  <a:cubicBezTo>
                    <a:pt x="2418682" y="1941514"/>
                    <a:pt x="2182827" y="1950437"/>
                    <a:pt x="1899692" y="1923530"/>
                  </a:cubicBezTo>
                  <a:cubicBezTo>
                    <a:pt x="1616557" y="1896623"/>
                    <a:pt x="1638460" y="1905154"/>
                    <a:pt x="1439122" y="1923530"/>
                  </a:cubicBezTo>
                  <a:cubicBezTo>
                    <a:pt x="1239784" y="1941907"/>
                    <a:pt x="1171104" y="1903626"/>
                    <a:pt x="978552" y="1923530"/>
                  </a:cubicBezTo>
                  <a:cubicBezTo>
                    <a:pt x="786000" y="1943435"/>
                    <a:pt x="477498" y="1899091"/>
                    <a:pt x="320595" y="1923530"/>
                  </a:cubicBezTo>
                  <a:cubicBezTo>
                    <a:pt x="166098" y="1931427"/>
                    <a:pt x="6460" y="1801753"/>
                    <a:pt x="0" y="1602935"/>
                  </a:cubicBezTo>
                  <a:cubicBezTo>
                    <a:pt x="30088" y="1406207"/>
                    <a:pt x="17993" y="1225555"/>
                    <a:pt x="0" y="1000235"/>
                  </a:cubicBezTo>
                  <a:cubicBezTo>
                    <a:pt x="-17993" y="774915"/>
                    <a:pt x="6324" y="562273"/>
                    <a:pt x="0" y="32059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30EAEDE-8545-4595-B6F7-A432A3B1E85B}"/>
                </a:ext>
              </a:extLst>
            </p:cNvPr>
            <p:cNvSpPr/>
            <p:nvPr/>
          </p:nvSpPr>
          <p:spPr>
            <a:xfrm>
              <a:off x="1598652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Q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362F7F2E-2501-4AC8-BB7A-B7A018BE1296}"/>
                </a:ext>
              </a:extLst>
            </p:cNvPr>
            <p:cNvSpPr/>
            <p:nvPr/>
          </p:nvSpPr>
          <p:spPr>
            <a:xfrm>
              <a:off x="2075819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F646247-01BB-4FF1-B8F4-5B4A719FF8DE}"/>
                </a:ext>
              </a:extLst>
            </p:cNvPr>
            <p:cNvSpPr/>
            <p:nvPr/>
          </p:nvSpPr>
          <p:spPr>
            <a:xfrm>
              <a:off x="2552986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B6E96FBA-D295-406D-AE1B-58DDBCDEAC7B}"/>
                </a:ext>
              </a:extLst>
            </p:cNvPr>
            <p:cNvSpPr/>
            <p:nvPr/>
          </p:nvSpPr>
          <p:spPr>
            <a:xfrm>
              <a:off x="3030153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01CA6FFA-966F-4B0F-8844-2AAF1CA5A358}"/>
                </a:ext>
              </a:extLst>
            </p:cNvPr>
            <p:cNvSpPr/>
            <p:nvPr/>
          </p:nvSpPr>
          <p:spPr>
            <a:xfrm>
              <a:off x="350732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DADB0B95-0547-4BCE-9D7C-8EB6559E7055}"/>
                </a:ext>
              </a:extLst>
            </p:cNvPr>
            <p:cNvSpPr/>
            <p:nvPr/>
          </p:nvSpPr>
          <p:spPr>
            <a:xfrm>
              <a:off x="398448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FC66BFD9-503E-4801-8BAA-4EDD8CEFA447}"/>
                </a:ext>
              </a:extLst>
            </p:cNvPr>
            <p:cNvSpPr/>
            <p:nvPr/>
          </p:nvSpPr>
          <p:spPr>
            <a:xfrm>
              <a:off x="446165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U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6E5006AB-64A0-4A7C-AF6C-C6223B9A75DC}"/>
                </a:ext>
              </a:extLst>
            </p:cNvPr>
            <p:cNvSpPr/>
            <p:nvPr/>
          </p:nvSpPr>
          <p:spPr>
            <a:xfrm>
              <a:off x="4938821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29EF86E8-370B-499E-A469-EBA4152288B1}"/>
                </a:ext>
              </a:extLst>
            </p:cNvPr>
            <p:cNvSpPr/>
            <p:nvPr/>
          </p:nvSpPr>
          <p:spPr>
            <a:xfrm>
              <a:off x="5440680" y="506267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O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90B6437C-C3D8-43EB-8CD2-079CEF0A3AA1}"/>
                </a:ext>
              </a:extLst>
            </p:cNvPr>
            <p:cNvSpPr/>
            <p:nvPr/>
          </p:nvSpPr>
          <p:spPr>
            <a:xfrm>
              <a:off x="5917847" y="506267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9F116D63-2B1F-4799-A9CC-93FE180BB8D5}"/>
                </a:ext>
              </a:extLst>
            </p:cNvPr>
            <p:cNvSpPr/>
            <p:nvPr/>
          </p:nvSpPr>
          <p:spPr>
            <a:xfrm>
              <a:off x="6395014" y="506172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A31245FE-E116-42A2-8CE5-2568CD497A52}"/>
                </a:ext>
              </a:extLst>
            </p:cNvPr>
            <p:cNvSpPr/>
            <p:nvPr/>
          </p:nvSpPr>
          <p:spPr>
            <a:xfrm>
              <a:off x="1833348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95D680AD-913D-4841-9056-1BE90437E16A}"/>
                </a:ext>
              </a:extLst>
            </p:cNvPr>
            <p:cNvSpPr/>
            <p:nvPr/>
          </p:nvSpPr>
          <p:spPr>
            <a:xfrm>
              <a:off x="2310515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734D641C-65F3-4654-B8AC-7D7B4DCEC828}"/>
                </a:ext>
              </a:extLst>
            </p:cNvPr>
            <p:cNvSpPr/>
            <p:nvPr/>
          </p:nvSpPr>
          <p:spPr>
            <a:xfrm>
              <a:off x="2787682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</a:t>
              </a: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94746052-DE7B-4BD1-A64C-41D3418BED1A}"/>
                </a:ext>
              </a:extLst>
            </p:cNvPr>
            <p:cNvSpPr/>
            <p:nvPr/>
          </p:nvSpPr>
          <p:spPr>
            <a:xfrm>
              <a:off x="3264849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33B35DD2-C614-42D5-A473-C75C2793F9DB}"/>
                </a:ext>
              </a:extLst>
            </p:cNvPr>
            <p:cNvSpPr/>
            <p:nvPr/>
          </p:nvSpPr>
          <p:spPr>
            <a:xfrm>
              <a:off x="3742016" y="5498542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G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DCBDA5D-DF29-4D53-BAFF-81899915F744}"/>
                </a:ext>
              </a:extLst>
            </p:cNvPr>
            <p:cNvSpPr/>
            <p:nvPr/>
          </p:nvSpPr>
          <p:spPr>
            <a:xfrm>
              <a:off x="4219183" y="5498541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3270442A-FA3B-4406-8ADA-E4C26FC37940}"/>
                </a:ext>
              </a:extLst>
            </p:cNvPr>
            <p:cNvSpPr/>
            <p:nvPr/>
          </p:nvSpPr>
          <p:spPr>
            <a:xfrm>
              <a:off x="4696350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J</a:t>
              </a: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AC180628-5D4B-4085-A145-C8660F67A0D0}"/>
                </a:ext>
              </a:extLst>
            </p:cNvPr>
            <p:cNvSpPr/>
            <p:nvPr/>
          </p:nvSpPr>
          <p:spPr>
            <a:xfrm>
              <a:off x="5173517" y="5497593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3AF4C0B7-C57D-4656-A261-7B183898D8DA}"/>
                </a:ext>
              </a:extLst>
            </p:cNvPr>
            <p:cNvSpPr/>
            <p:nvPr/>
          </p:nvSpPr>
          <p:spPr>
            <a:xfrm>
              <a:off x="5655189" y="549134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3E4E52F6-6AE3-4C18-AB91-24EEDFCBBB38}"/>
                </a:ext>
              </a:extLst>
            </p:cNvPr>
            <p:cNvSpPr/>
            <p:nvPr/>
          </p:nvSpPr>
          <p:spPr>
            <a:xfrm>
              <a:off x="6132356" y="549134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Ö</a:t>
              </a:r>
            </a:p>
          </p:txBody>
        </p:sp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05AEF790-BBB6-4D52-9035-288D508F6B15}"/>
                </a:ext>
              </a:extLst>
            </p:cNvPr>
            <p:cNvSpPr/>
            <p:nvPr/>
          </p:nvSpPr>
          <p:spPr>
            <a:xfrm>
              <a:off x="6609523" y="5490399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Ä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4B24996-3090-4198-A10F-CB6164F72065}"/>
                </a:ext>
              </a:extLst>
            </p:cNvPr>
            <p:cNvGrpSpPr/>
            <p:nvPr/>
          </p:nvGrpSpPr>
          <p:grpSpPr>
            <a:xfrm>
              <a:off x="7114652" y="5045193"/>
              <a:ext cx="1057546" cy="1141020"/>
              <a:chOff x="8786191" y="5291594"/>
              <a:chExt cx="1057546" cy="1141020"/>
            </a:xfrm>
          </p:grpSpPr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474616FC-8344-490E-8597-DE5B4F9EE98C}"/>
                  </a:ext>
                </a:extLst>
              </p:cNvPr>
              <p:cNvSpPr/>
              <p:nvPr/>
            </p:nvSpPr>
            <p:spPr>
              <a:xfrm>
                <a:off x="8995358" y="5652315"/>
                <a:ext cx="846990" cy="780299"/>
              </a:xfrm>
              <a:custGeom>
                <a:avLst/>
                <a:gdLst>
                  <a:gd name="connsiteX0" fmla="*/ 0 w 846990"/>
                  <a:gd name="connsiteY0" fmla="*/ 130052 h 780299"/>
                  <a:gd name="connsiteX1" fmla="*/ 130052 w 846990"/>
                  <a:gd name="connsiteY1" fmla="*/ 0 h 780299"/>
                  <a:gd name="connsiteX2" fmla="*/ 716938 w 846990"/>
                  <a:gd name="connsiteY2" fmla="*/ 0 h 780299"/>
                  <a:gd name="connsiteX3" fmla="*/ 846990 w 846990"/>
                  <a:gd name="connsiteY3" fmla="*/ 130052 h 780299"/>
                  <a:gd name="connsiteX4" fmla="*/ 846990 w 846990"/>
                  <a:gd name="connsiteY4" fmla="*/ 650247 h 780299"/>
                  <a:gd name="connsiteX5" fmla="*/ 716938 w 846990"/>
                  <a:gd name="connsiteY5" fmla="*/ 780299 h 780299"/>
                  <a:gd name="connsiteX6" fmla="*/ 130052 w 846990"/>
                  <a:gd name="connsiteY6" fmla="*/ 780299 h 780299"/>
                  <a:gd name="connsiteX7" fmla="*/ 0 w 846990"/>
                  <a:gd name="connsiteY7" fmla="*/ 650247 h 780299"/>
                  <a:gd name="connsiteX8" fmla="*/ 0 w 846990"/>
                  <a:gd name="connsiteY8" fmla="*/ 130052 h 78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990" h="780299" fill="none" extrusionOk="0">
                    <a:moveTo>
                      <a:pt x="0" y="130052"/>
                    </a:moveTo>
                    <a:cubicBezTo>
                      <a:pt x="8338" y="70638"/>
                      <a:pt x="58631" y="4199"/>
                      <a:pt x="130052" y="0"/>
                    </a:cubicBezTo>
                    <a:cubicBezTo>
                      <a:pt x="377782" y="6061"/>
                      <a:pt x="574846" y="-15605"/>
                      <a:pt x="716938" y="0"/>
                    </a:cubicBezTo>
                    <a:cubicBezTo>
                      <a:pt x="792688" y="-4871"/>
                      <a:pt x="835921" y="53947"/>
                      <a:pt x="846990" y="130052"/>
                    </a:cubicBezTo>
                    <a:cubicBezTo>
                      <a:pt x="871919" y="389283"/>
                      <a:pt x="830279" y="537780"/>
                      <a:pt x="846990" y="650247"/>
                    </a:cubicBezTo>
                    <a:cubicBezTo>
                      <a:pt x="844625" y="717252"/>
                      <a:pt x="789492" y="770457"/>
                      <a:pt x="716938" y="780299"/>
                    </a:cubicBezTo>
                    <a:cubicBezTo>
                      <a:pt x="498151" y="807269"/>
                      <a:pt x="298438" y="765859"/>
                      <a:pt x="130052" y="780299"/>
                    </a:cubicBezTo>
                    <a:cubicBezTo>
                      <a:pt x="50377" y="780622"/>
                      <a:pt x="4833" y="713361"/>
                      <a:pt x="0" y="650247"/>
                    </a:cubicBezTo>
                    <a:cubicBezTo>
                      <a:pt x="-6237" y="541787"/>
                      <a:pt x="8862" y="305063"/>
                      <a:pt x="0" y="130052"/>
                    </a:cubicBezTo>
                    <a:close/>
                  </a:path>
                  <a:path w="846990" h="780299" stroke="0" extrusionOk="0">
                    <a:moveTo>
                      <a:pt x="0" y="130052"/>
                    </a:moveTo>
                    <a:cubicBezTo>
                      <a:pt x="-2652" y="56590"/>
                      <a:pt x="45518" y="4769"/>
                      <a:pt x="130052" y="0"/>
                    </a:cubicBezTo>
                    <a:cubicBezTo>
                      <a:pt x="314622" y="16643"/>
                      <a:pt x="506010" y="-954"/>
                      <a:pt x="716938" y="0"/>
                    </a:cubicBezTo>
                    <a:cubicBezTo>
                      <a:pt x="781790" y="-5305"/>
                      <a:pt x="845329" y="61635"/>
                      <a:pt x="846990" y="130052"/>
                    </a:cubicBezTo>
                    <a:cubicBezTo>
                      <a:pt x="846343" y="374318"/>
                      <a:pt x="823593" y="404714"/>
                      <a:pt x="846990" y="650247"/>
                    </a:cubicBezTo>
                    <a:cubicBezTo>
                      <a:pt x="850291" y="715280"/>
                      <a:pt x="782183" y="779291"/>
                      <a:pt x="716938" y="780299"/>
                    </a:cubicBezTo>
                    <a:cubicBezTo>
                      <a:pt x="473519" y="800011"/>
                      <a:pt x="295359" y="758792"/>
                      <a:pt x="130052" y="780299"/>
                    </a:cubicBezTo>
                    <a:cubicBezTo>
                      <a:pt x="55570" y="784692"/>
                      <a:pt x="-9545" y="711002"/>
                      <a:pt x="0" y="650247"/>
                    </a:cubicBezTo>
                    <a:cubicBezTo>
                      <a:pt x="-16980" y="394756"/>
                      <a:pt x="14590" y="348331"/>
                      <a:pt x="0" y="1300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: abgerundete Ecken 36">
                <a:extLst>
                  <a:ext uri="{FF2B5EF4-FFF2-40B4-BE49-F238E27FC236}">
                    <a16:creationId xmlns:a16="http://schemas.microsoft.com/office/drawing/2014/main" id="{316061A6-60F7-4AB6-AB49-55E3B241572A}"/>
                  </a:ext>
                </a:extLst>
              </p:cNvPr>
              <p:cNvSpPr/>
              <p:nvPr/>
            </p:nvSpPr>
            <p:spPr>
              <a:xfrm>
                <a:off x="8786191" y="5291594"/>
                <a:ext cx="1057546" cy="509950"/>
              </a:xfrm>
              <a:custGeom>
                <a:avLst/>
                <a:gdLst>
                  <a:gd name="connsiteX0" fmla="*/ 0 w 1057546"/>
                  <a:gd name="connsiteY0" fmla="*/ 84993 h 509950"/>
                  <a:gd name="connsiteX1" fmla="*/ 84993 w 1057546"/>
                  <a:gd name="connsiteY1" fmla="*/ 0 h 509950"/>
                  <a:gd name="connsiteX2" fmla="*/ 528773 w 1057546"/>
                  <a:gd name="connsiteY2" fmla="*/ 0 h 509950"/>
                  <a:gd name="connsiteX3" fmla="*/ 972553 w 1057546"/>
                  <a:gd name="connsiteY3" fmla="*/ 0 h 509950"/>
                  <a:gd name="connsiteX4" fmla="*/ 1057546 w 1057546"/>
                  <a:gd name="connsiteY4" fmla="*/ 84993 h 509950"/>
                  <a:gd name="connsiteX5" fmla="*/ 1057546 w 1057546"/>
                  <a:gd name="connsiteY5" fmla="*/ 424957 h 509950"/>
                  <a:gd name="connsiteX6" fmla="*/ 972553 w 1057546"/>
                  <a:gd name="connsiteY6" fmla="*/ 509950 h 509950"/>
                  <a:gd name="connsiteX7" fmla="*/ 519897 w 1057546"/>
                  <a:gd name="connsiteY7" fmla="*/ 509950 h 509950"/>
                  <a:gd name="connsiteX8" fmla="*/ 84993 w 1057546"/>
                  <a:gd name="connsiteY8" fmla="*/ 509950 h 509950"/>
                  <a:gd name="connsiteX9" fmla="*/ 0 w 1057546"/>
                  <a:gd name="connsiteY9" fmla="*/ 424957 h 509950"/>
                  <a:gd name="connsiteX10" fmla="*/ 0 w 1057546"/>
                  <a:gd name="connsiteY10" fmla="*/ 84993 h 50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7546" h="509950" fill="none" extrusionOk="0">
                    <a:moveTo>
                      <a:pt x="0" y="84993"/>
                    </a:moveTo>
                    <a:cubicBezTo>
                      <a:pt x="996" y="39273"/>
                      <a:pt x="42328" y="-3743"/>
                      <a:pt x="84993" y="0"/>
                    </a:cubicBezTo>
                    <a:cubicBezTo>
                      <a:pt x="288080" y="14844"/>
                      <a:pt x="327888" y="-20"/>
                      <a:pt x="528773" y="0"/>
                    </a:cubicBezTo>
                    <a:cubicBezTo>
                      <a:pt x="729658" y="20"/>
                      <a:pt x="870043" y="19932"/>
                      <a:pt x="972553" y="0"/>
                    </a:cubicBezTo>
                    <a:cubicBezTo>
                      <a:pt x="1017109" y="-4860"/>
                      <a:pt x="1058200" y="29211"/>
                      <a:pt x="1057546" y="84993"/>
                    </a:cubicBezTo>
                    <a:cubicBezTo>
                      <a:pt x="1054815" y="165455"/>
                      <a:pt x="1056806" y="327450"/>
                      <a:pt x="1057546" y="424957"/>
                    </a:cubicBezTo>
                    <a:cubicBezTo>
                      <a:pt x="1046188" y="472365"/>
                      <a:pt x="1023116" y="503420"/>
                      <a:pt x="972553" y="509950"/>
                    </a:cubicBezTo>
                    <a:cubicBezTo>
                      <a:pt x="827291" y="525597"/>
                      <a:pt x="640738" y="496681"/>
                      <a:pt x="519897" y="509950"/>
                    </a:cubicBezTo>
                    <a:cubicBezTo>
                      <a:pt x="399056" y="523219"/>
                      <a:pt x="214466" y="524340"/>
                      <a:pt x="84993" y="509950"/>
                    </a:cubicBezTo>
                    <a:cubicBezTo>
                      <a:pt x="37782" y="502634"/>
                      <a:pt x="10582" y="474103"/>
                      <a:pt x="0" y="424957"/>
                    </a:cubicBezTo>
                    <a:cubicBezTo>
                      <a:pt x="-5393" y="350188"/>
                      <a:pt x="1435" y="211440"/>
                      <a:pt x="0" y="84993"/>
                    </a:cubicBezTo>
                    <a:close/>
                  </a:path>
                  <a:path w="1057546" h="509950" stroke="0" extrusionOk="0">
                    <a:moveTo>
                      <a:pt x="0" y="84993"/>
                    </a:moveTo>
                    <a:cubicBezTo>
                      <a:pt x="-9541" y="32168"/>
                      <a:pt x="36970" y="407"/>
                      <a:pt x="84993" y="0"/>
                    </a:cubicBezTo>
                    <a:cubicBezTo>
                      <a:pt x="294047" y="-15478"/>
                      <a:pt x="376031" y="-17647"/>
                      <a:pt x="546524" y="0"/>
                    </a:cubicBezTo>
                    <a:cubicBezTo>
                      <a:pt x="717017" y="17647"/>
                      <a:pt x="838708" y="-5368"/>
                      <a:pt x="972553" y="0"/>
                    </a:cubicBezTo>
                    <a:cubicBezTo>
                      <a:pt x="1016054" y="-1882"/>
                      <a:pt x="1058521" y="38519"/>
                      <a:pt x="1057546" y="84993"/>
                    </a:cubicBezTo>
                    <a:cubicBezTo>
                      <a:pt x="1041863" y="174822"/>
                      <a:pt x="1046140" y="283465"/>
                      <a:pt x="1057546" y="424957"/>
                    </a:cubicBezTo>
                    <a:cubicBezTo>
                      <a:pt x="1062620" y="463640"/>
                      <a:pt x="1015711" y="513273"/>
                      <a:pt x="972553" y="509950"/>
                    </a:cubicBezTo>
                    <a:cubicBezTo>
                      <a:pt x="878897" y="528026"/>
                      <a:pt x="739290" y="493836"/>
                      <a:pt x="528773" y="509950"/>
                    </a:cubicBezTo>
                    <a:cubicBezTo>
                      <a:pt x="318256" y="526064"/>
                      <a:pt x="234852" y="496548"/>
                      <a:pt x="84993" y="509950"/>
                    </a:cubicBezTo>
                    <a:cubicBezTo>
                      <a:pt x="34003" y="509718"/>
                      <a:pt x="1039" y="469048"/>
                      <a:pt x="0" y="424957"/>
                    </a:cubicBezTo>
                    <a:cubicBezTo>
                      <a:pt x="-7023" y="319912"/>
                      <a:pt x="-13185" y="247933"/>
                      <a:pt x="0" y="84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  <a:beve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EDF8E77D-DFC9-46B3-9C98-2FDD4AD2C27D}"/>
                </a:ext>
              </a:extLst>
            </p:cNvPr>
            <p:cNvSpPr/>
            <p:nvPr/>
          </p:nvSpPr>
          <p:spPr>
            <a:xfrm>
              <a:off x="2023848" y="595281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Y</a:t>
              </a:r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0C064D70-80A4-469D-AB77-CF1CD91317ED}"/>
                </a:ext>
              </a:extLst>
            </p:cNvPr>
            <p:cNvSpPr/>
            <p:nvPr/>
          </p:nvSpPr>
          <p:spPr>
            <a:xfrm>
              <a:off x="2501015" y="5952815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ACEC9E20-3115-46F7-8518-03B5A7E856E9}"/>
                </a:ext>
              </a:extLst>
            </p:cNvPr>
            <p:cNvSpPr/>
            <p:nvPr/>
          </p:nvSpPr>
          <p:spPr>
            <a:xfrm>
              <a:off x="2978182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43" name="Rechteck: abgerundete Ecken 42">
              <a:extLst>
                <a:ext uri="{FF2B5EF4-FFF2-40B4-BE49-F238E27FC236}">
                  <a16:creationId xmlns:a16="http://schemas.microsoft.com/office/drawing/2014/main" id="{3EC2B15B-70D6-401F-9933-A293B422A219}"/>
                </a:ext>
              </a:extLst>
            </p:cNvPr>
            <p:cNvSpPr/>
            <p:nvPr/>
          </p:nvSpPr>
          <p:spPr>
            <a:xfrm>
              <a:off x="3455349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</a:t>
              </a: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3F001284-AF90-4F59-9C37-3BAAF8AFE729}"/>
                </a:ext>
              </a:extLst>
            </p:cNvPr>
            <p:cNvSpPr/>
            <p:nvPr/>
          </p:nvSpPr>
          <p:spPr>
            <a:xfrm>
              <a:off x="3927528" y="5951867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E8642BFA-9466-4370-A357-DFD55176C371}"/>
                </a:ext>
              </a:extLst>
            </p:cNvPr>
            <p:cNvSpPr/>
            <p:nvPr/>
          </p:nvSpPr>
          <p:spPr>
            <a:xfrm>
              <a:off x="4404695" y="5951866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1321C2D5-FCA1-4F11-83DB-E8020120C384}"/>
                </a:ext>
              </a:extLst>
            </p:cNvPr>
            <p:cNvSpPr/>
            <p:nvPr/>
          </p:nvSpPr>
          <p:spPr>
            <a:xfrm>
              <a:off x="4881862" y="5950918"/>
              <a:ext cx="381000" cy="349623"/>
            </a:xfrm>
            <a:custGeom>
              <a:avLst/>
              <a:gdLst>
                <a:gd name="connsiteX0" fmla="*/ 0 w 381000"/>
                <a:gd name="connsiteY0" fmla="*/ 58272 h 349623"/>
                <a:gd name="connsiteX1" fmla="*/ 58272 w 381000"/>
                <a:gd name="connsiteY1" fmla="*/ 0 h 349623"/>
                <a:gd name="connsiteX2" fmla="*/ 322728 w 381000"/>
                <a:gd name="connsiteY2" fmla="*/ 0 h 349623"/>
                <a:gd name="connsiteX3" fmla="*/ 381000 w 381000"/>
                <a:gd name="connsiteY3" fmla="*/ 58272 h 349623"/>
                <a:gd name="connsiteX4" fmla="*/ 381000 w 381000"/>
                <a:gd name="connsiteY4" fmla="*/ 291351 h 349623"/>
                <a:gd name="connsiteX5" fmla="*/ 322728 w 381000"/>
                <a:gd name="connsiteY5" fmla="*/ 349623 h 349623"/>
                <a:gd name="connsiteX6" fmla="*/ 58272 w 381000"/>
                <a:gd name="connsiteY6" fmla="*/ 349623 h 349623"/>
                <a:gd name="connsiteX7" fmla="*/ 0 w 381000"/>
                <a:gd name="connsiteY7" fmla="*/ 291351 h 349623"/>
                <a:gd name="connsiteX8" fmla="*/ 0 w 381000"/>
                <a:gd name="connsiteY8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349623" fill="none" extrusionOk="0">
                  <a:moveTo>
                    <a:pt x="0" y="58272"/>
                  </a:moveTo>
                  <a:cubicBezTo>
                    <a:pt x="1297" y="28020"/>
                    <a:pt x="26279" y="1969"/>
                    <a:pt x="58272" y="0"/>
                  </a:cubicBezTo>
                  <a:cubicBezTo>
                    <a:pt x="182644" y="-10316"/>
                    <a:pt x="233443" y="6412"/>
                    <a:pt x="322728" y="0"/>
                  </a:cubicBezTo>
                  <a:cubicBezTo>
                    <a:pt x="357663" y="-3416"/>
                    <a:pt x="373634" y="23241"/>
                    <a:pt x="381000" y="58272"/>
                  </a:cubicBezTo>
                  <a:cubicBezTo>
                    <a:pt x="372757" y="168949"/>
                    <a:pt x="390944" y="214742"/>
                    <a:pt x="381000" y="291351"/>
                  </a:cubicBezTo>
                  <a:cubicBezTo>
                    <a:pt x="378544" y="318528"/>
                    <a:pt x="355392" y="343118"/>
                    <a:pt x="322728" y="349623"/>
                  </a:cubicBezTo>
                  <a:cubicBezTo>
                    <a:pt x="242395" y="354686"/>
                    <a:pt x="156191" y="351645"/>
                    <a:pt x="58272" y="349623"/>
                  </a:cubicBezTo>
                  <a:cubicBezTo>
                    <a:pt x="19373" y="349900"/>
                    <a:pt x="2871" y="318359"/>
                    <a:pt x="0" y="291351"/>
                  </a:cubicBezTo>
                  <a:cubicBezTo>
                    <a:pt x="5863" y="212791"/>
                    <a:pt x="-11004" y="172254"/>
                    <a:pt x="0" y="58272"/>
                  </a:cubicBezTo>
                  <a:close/>
                </a:path>
                <a:path w="381000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166669" y="7124"/>
                    <a:pt x="191273" y="-6961"/>
                    <a:pt x="322728" y="0"/>
                  </a:cubicBezTo>
                  <a:cubicBezTo>
                    <a:pt x="351315" y="-2735"/>
                    <a:pt x="379353" y="29470"/>
                    <a:pt x="381000" y="58272"/>
                  </a:cubicBezTo>
                  <a:cubicBezTo>
                    <a:pt x="390620" y="122764"/>
                    <a:pt x="385574" y="175750"/>
                    <a:pt x="381000" y="291351"/>
                  </a:cubicBezTo>
                  <a:cubicBezTo>
                    <a:pt x="382957" y="319506"/>
                    <a:pt x="353630" y="349427"/>
                    <a:pt x="322728" y="349623"/>
                  </a:cubicBezTo>
                  <a:cubicBezTo>
                    <a:pt x="193452" y="347348"/>
                    <a:pt x="121697" y="343323"/>
                    <a:pt x="58272" y="349623"/>
                  </a:cubicBezTo>
                  <a:cubicBezTo>
                    <a:pt x="22171" y="356105"/>
                    <a:pt x="-2487" y="320650"/>
                    <a:pt x="0" y="291351"/>
                  </a:cubicBezTo>
                  <a:cubicBezTo>
                    <a:pt x="-11276" y="221816"/>
                    <a:pt x="5124" y="160325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DEBD37F7-9BFC-4826-A9BC-2F7568B079E2}"/>
                </a:ext>
              </a:extLst>
            </p:cNvPr>
            <p:cNvSpPr/>
            <p:nvPr/>
          </p:nvSpPr>
          <p:spPr>
            <a:xfrm>
              <a:off x="2978182" y="6383735"/>
              <a:ext cx="2786514" cy="349623"/>
            </a:xfrm>
            <a:custGeom>
              <a:avLst/>
              <a:gdLst>
                <a:gd name="connsiteX0" fmla="*/ 0 w 2786514"/>
                <a:gd name="connsiteY0" fmla="*/ 58272 h 349623"/>
                <a:gd name="connsiteX1" fmla="*/ 58272 w 2786514"/>
                <a:gd name="connsiteY1" fmla="*/ 0 h 349623"/>
                <a:gd name="connsiteX2" fmla="*/ 752464 w 2786514"/>
                <a:gd name="connsiteY2" fmla="*/ 0 h 349623"/>
                <a:gd name="connsiteX3" fmla="*/ 1366557 w 2786514"/>
                <a:gd name="connsiteY3" fmla="*/ 0 h 349623"/>
                <a:gd name="connsiteX4" fmla="*/ 2087449 w 2786514"/>
                <a:gd name="connsiteY4" fmla="*/ 0 h 349623"/>
                <a:gd name="connsiteX5" fmla="*/ 2728242 w 2786514"/>
                <a:gd name="connsiteY5" fmla="*/ 0 h 349623"/>
                <a:gd name="connsiteX6" fmla="*/ 2786514 w 2786514"/>
                <a:gd name="connsiteY6" fmla="*/ 58272 h 349623"/>
                <a:gd name="connsiteX7" fmla="*/ 2786514 w 2786514"/>
                <a:gd name="connsiteY7" fmla="*/ 291351 h 349623"/>
                <a:gd name="connsiteX8" fmla="*/ 2728242 w 2786514"/>
                <a:gd name="connsiteY8" fmla="*/ 349623 h 349623"/>
                <a:gd name="connsiteX9" fmla="*/ 2007350 w 2786514"/>
                <a:gd name="connsiteY9" fmla="*/ 349623 h 349623"/>
                <a:gd name="connsiteX10" fmla="*/ 1313158 w 2786514"/>
                <a:gd name="connsiteY10" fmla="*/ 349623 h 349623"/>
                <a:gd name="connsiteX11" fmla="*/ 699065 w 2786514"/>
                <a:gd name="connsiteY11" fmla="*/ 349623 h 349623"/>
                <a:gd name="connsiteX12" fmla="*/ 58272 w 2786514"/>
                <a:gd name="connsiteY12" fmla="*/ 349623 h 349623"/>
                <a:gd name="connsiteX13" fmla="*/ 0 w 2786514"/>
                <a:gd name="connsiteY13" fmla="*/ 291351 h 349623"/>
                <a:gd name="connsiteX14" fmla="*/ 0 w 2786514"/>
                <a:gd name="connsiteY14" fmla="*/ 58272 h 3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86514" h="349623" fill="none" extrusionOk="0">
                  <a:moveTo>
                    <a:pt x="0" y="58272"/>
                  </a:moveTo>
                  <a:cubicBezTo>
                    <a:pt x="-2456" y="21083"/>
                    <a:pt x="26570" y="-6505"/>
                    <a:pt x="58272" y="0"/>
                  </a:cubicBezTo>
                  <a:cubicBezTo>
                    <a:pt x="221099" y="-32611"/>
                    <a:pt x="456827" y="-20774"/>
                    <a:pt x="752464" y="0"/>
                  </a:cubicBezTo>
                  <a:cubicBezTo>
                    <a:pt x="1048101" y="20774"/>
                    <a:pt x="1118621" y="22586"/>
                    <a:pt x="1366557" y="0"/>
                  </a:cubicBezTo>
                  <a:cubicBezTo>
                    <a:pt x="1614493" y="-22586"/>
                    <a:pt x="1731790" y="23466"/>
                    <a:pt x="2087449" y="0"/>
                  </a:cubicBezTo>
                  <a:cubicBezTo>
                    <a:pt x="2443108" y="-23466"/>
                    <a:pt x="2494065" y="17236"/>
                    <a:pt x="2728242" y="0"/>
                  </a:cubicBezTo>
                  <a:cubicBezTo>
                    <a:pt x="2763411" y="5913"/>
                    <a:pt x="2785081" y="26845"/>
                    <a:pt x="2786514" y="58272"/>
                  </a:cubicBezTo>
                  <a:cubicBezTo>
                    <a:pt x="2797249" y="122501"/>
                    <a:pt x="2794097" y="220822"/>
                    <a:pt x="2786514" y="291351"/>
                  </a:cubicBezTo>
                  <a:cubicBezTo>
                    <a:pt x="2787683" y="319938"/>
                    <a:pt x="2763785" y="353256"/>
                    <a:pt x="2728242" y="349623"/>
                  </a:cubicBezTo>
                  <a:cubicBezTo>
                    <a:pt x="2578989" y="379433"/>
                    <a:pt x="2167069" y="347326"/>
                    <a:pt x="2007350" y="349623"/>
                  </a:cubicBezTo>
                  <a:cubicBezTo>
                    <a:pt x="1847631" y="351920"/>
                    <a:pt x="1546100" y="359975"/>
                    <a:pt x="1313158" y="349623"/>
                  </a:cubicBezTo>
                  <a:cubicBezTo>
                    <a:pt x="1080216" y="339271"/>
                    <a:pt x="916523" y="347798"/>
                    <a:pt x="699065" y="349623"/>
                  </a:cubicBezTo>
                  <a:cubicBezTo>
                    <a:pt x="481607" y="351448"/>
                    <a:pt x="234416" y="320995"/>
                    <a:pt x="58272" y="349623"/>
                  </a:cubicBezTo>
                  <a:cubicBezTo>
                    <a:pt x="24366" y="351368"/>
                    <a:pt x="-748" y="325135"/>
                    <a:pt x="0" y="291351"/>
                  </a:cubicBezTo>
                  <a:cubicBezTo>
                    <a:pt x="-1312" y="237133"/>
                    <a:pt x="-2753" y="108137"/>
                    <a:pt x="0" y="58272"/>
                  </a:cubicBezTo>
                  <a:close/>
                </a:path>
                <a:path w="2786514" h="349623" stroke="0" extrusionOk="0">
                  <a:moveTo>
                    <a:pt x="0" y="58272"/>
                  </a:moveTo>
                  <a:cubicBezTo>
                    <a:pt x="-3095" y="24180"/>
                    <a:pt x="24305" y="670"/>
                    <a:pt x="58272" y="0"/>
                  </a:cubicBezTo>
                  <a:cubicBezTo>
                    <a:pt x="218248" y="-5071"/>
                    <a:pt x="482589" y="-14297"/>
                    <a:pt x="779164" y="0"/>
                  </a:cubicBezTo>
                  <a:cubicBezTo>
                    <a:pt x="1075739" y="14297"/>
                    <a:pt x="1121008" y="4703"/>
                    <a:pt x="1419957" y="0"/>
                  </a:cubicBezTo>
                  <a:cubicBezTo>
                    <a:pt x="1718906" y="-4703"/>
                    <a:pt x="1731540" y="12680"/>
                    <a:pt x="2034050" y="0"/>
                  </a:cubicBezTo>
                  <a:cubicBezTo>
                    <a:pt x="2336560" y="-12680"/>
                    <a:pt x="2507454" y="-29345"/>
                    <a:pt x="2728242" y="0"/>
                  </a:cubicBezTo>
                  <a:cubicBezTo>
                    <a:pt x="2762382" y="-4028"/>
                    <a:pt x="2785233" y="25893"/>
                    <a:pt x="2786514" y="58272"/>
                  </a:cubicBezTo>
                  <a:cubicBezTo>
                    <a:pt x="2779778" y="168389"/>
                    <a:pt x="2789686" y="183177"/>
                    <a:pt x="2786514" y="291351"/>
                  </a:cubicBezTo>
                  <a:cubicBezTo>
                    <a:pt x="2782596" y="330016"/>
                    <a:pt x="2757938" y="346739"/>
                    <a:pt x="2728242" y="349623"/>
                  </a:cubicBezTo>
                  <a:cubicBezTo>
                    <a:pt x="2595524" y="333679"/>
                    <a:pt x="2410610" y="331019"/>
                    <a:pt x="2114149" y="349623"/>
                  </a:cubicBezTo>
                  <a:cubicBezTo>
                    <a:pt x="1817688" y="368227"/>
                    <a:pt x="1599853" y="352401"/>
                    <a:pt x="1446656" y="349623"/>
                  </a:cubicBezTo>
                  <a:cubicBezTo>
                    <a:pt x="1293459" y="346845"/>
                    <a:pt x="1084917" y="363397"/>
                    <a:pt x="805864" y="349623"/>
                  </a:cubicBezTo>
                  <a:cubicBezTo>
                    <a:pt x="526811" y="335849"/>
                    <a:pt x="425717" y="364680"/>
                    <a:pt x="58272" y="349623"/>
                  </a:cubicBezTo>
                  <a:cubicBezTo>
                    <a:pt x="28841" y="346207"/>
                    <a:pt x="-7366" y="320686"/>
                    <a:pt x="0" y="291351"/>
                  </a:cubicBezTo>
                  <a:cubicBezTo>
                    <a:pt x="8243" y="180674"/>
                    <a:pt x="-9944" y="134881"/>
                    <a:pt x="0" y="58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: abgerundete Ecken 38">
            <a:hlinkClick r:id="rId2" action="ppaction://hlinksldjump"/>
            <a:extLst>
              <a:ext uri="{FF2B5EF4-FFF2-40B4-BE49-F238E27FC236}">
                <a16:creationId xmlns:a16="http://schemas.microsoft.com/office/drawing/2014/main" id="{7502FAE7-E2C7-4527-89F4-7027D6BF1988}"/>
              </a:ext>
            </a:extLst>
          </p:cNvPr>
          <p:cNvSpPr/>
          <p:nvPr/>
        </p:nvSpPr>
        <p:spPr>
          <a:xfrm>
            <a:off x="7144745" y="4297179"/>
            <a:ext cx="1066800" cy="214956"/>
          </a:xfrm>
          <a:custGeom>
            <a:avLst/>
            <a:gdLst>
              <a:gd name="connsiteX0" fmla="*/ 0 w 1066800"/>
              <a:gd name="connsiteY0" fmla="*/ 35827 h 214956"/>
              <a:gd name="connsiteX1" fmla="*/ 35827 w 1066800"/>
              <a:gd name="connsiteY1" fmla="*/ 0 h 214956"/>
              <a:gd name="connsiteX2" fmla="*/ 533400 w 1066800"/>
              <a:gd name="connsiteY2" fmla="*/ 0 h 214956"/>
              <a:gd name="connsiteX3" fmla="*/ 1030973 w 1066800"/>
              <a:gd name="connsiteY3" fmla="*/ 0 h 214956"/>
              <a:gd name="connsiteX4" fmla="*/ 1066800 w 1066800"/>
              <a:gd name="connsiteY4" fmla="*/ 35827 h 214956"/>
              <a:gd name="connsiteX5" fmla="*/ 1066800 w 1066800"/>
              <a:gd name="connsiteY5" fmla="*/ 179129 h 214956"/>
              <a:gd name="connsiteX6" fmla="*/ 1030973 w 1066800"/>
              <a:gd name="connsiteY6" fmla="*/ 214956 h 214956"/>
              <a:gd name="connsiteX7" fmla="*/ 523449 w 1066800"/>
              <a:gd name="connsiteY7" fmla="*/ 214956 h 214956"/>
              <a:gd name="connsiteX8" fmla="*/ 35827 w 1066800"/>
              <a:gd name="connsiteY8" fmla="*/ 214956 h 214956"/>
              <a:gd name="connsiteX9" fmla="*/ 0 w 1066800"/>
              <a:gd name="connsiteY9" fmla="*/ 179129 h 214956"/>
              <a:gd name="connsiteX10" fmla="*/ 0 w 1066800"/>
              <a:gd name="connsiteY10" fmla="*/ 35827 h 2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800" h="214956" fill="none" extrusionOk="0">
                <a:moveTo>
                  <a:pt x="0" y="35827"/>
                </a:moveTo>
                <a:cubicBezTo>
                  <a:pt x="549" y="16712"/>
                  <a:pt x="17205" y="-1020"/>
                  <a:pt x="35827" y="0"/>
                </a:cubicBezTo>
                <a:cubicBezTo>
                  <a:pt x="143519" y="-51069"/>
                  <a:pt x="390359" y="13714"/>
                  <a:pt x="533400" y="0"/>
                </a:cubicBezTo>
                <a:cubicBezTo>
                  <a:pt x="676441" y="-13714"/>
                  <a:pt x="828969" y="13553"/>
                  <a:pt x="1030973" y="0"/>
                </a:cubicBezTo>
                <a:cubicBezTo>
                  <a:pt x="1048241" y="-5134"/>
                  <a:pt x="1067192" y="10739"/>
                  <a:pt x="1066800" y="35827"/>
                </a:cubicBezTo>
                <a:cubicBezTo>
                  <a:pt x="1071150" y="94359"/>
                  <a:pt x="1050435" y="150448"/>
                  <a:pt x="1066800" y="179129"/>
                </a:cubicBezTo>
                <a:cubicBezTo>
                  <a:pt x="1064399" y="199015"/>
                  <a:pt x="1053522" y="209976"/>
                  <a:pt x="1030973" y="214956"/>
                </a:cubicBezTo>
                <a:cubicBezTo>
                  <a:pt x="829513" y="220157"/>
                  <a:pt x="741774" y="202593"/>
                  <a:pt x="523449" y="214956"/>
                </a:cubicBezTo>
                <a:cubicBezTo>
                  <a:pt x="305124" y="227319"/>
                  <a:pt x="147082" y="160693"/>
                  <a:pt x="35827" y="214956"/>
                </a:cubicBezTo>
                <a:cubicBezTo>
                  <a:pt x="15906" y="211351"/>
                  <a:pt x="1833" y="199298"/>
                  <a:pt x="0" y="179129"/>
                </a:cubicBezTo>
                <a:cubicBezTo>
                  <a:pt x="-856" y="132438"/>
                  <a:pt x="3760" y="103000"/>
                  <a:pt x="0" y="35827"/>
                </a:cubicBezTo>
                <a:close/>
              </a:path>
              <a:path w="1066800" h="214956" stroke="0" extrusionOk="0">
                <a:moveTo>
                  <a:pt x="0" y="35827"/>
                </a:moveTo>
                <a:cubicBezTo>
                  <a:pt x="-4524" y="13250"/>
                  <a:pt x="14840" y="451"/>
                  <a:pt x="35827" y="0"/>
                </a:cubicBezTo>
                <a:cubicBezTo>
                  <a:pt x="232079" y="-56702"/>
                  <a:pt x="350922" y="52414"/>
                  <a:pt x="553303" y="0"/>
                </a:cubicBezTo>
                <a:cubicBezTo>
                  <a:pt x="755684" y="-52414"/>
                  <a:pt x="928179" y="17480"/>
                  <a:pt x="1030973" y="0"/>
                </a:cubicBezTo>
                <a:cubicBezTo>
                  <a:pt x="1046994" y="-2060"/>
                  <a:pt x="1069513" y="17336"/>
                  <a:pt x="1066800" y="35827"/>
                </a:cubicBezTo>
                <a:cubicBezTo>
                  <a:pt x="1070388" y="98213"/>
                  <a:pt x="1065078" y="149667"/>
                  <a:pt x="1066800" y="179129"/>
                </a:cubicBezTo>
                <a:cubicBezTo>
                  <a:pt x="1069487" y="194543"/>
                  <a:pt x="1049859" y="215748"/>
                  <a:pt x="1030973" y="214956"/>
                </a:cubicBezTo>
                <a:cubicBezTo>
                  <a:pt x="823861" y="232520"/>
                  <a:pt x="704017" y="157454"/>
                  <a:pt x="533400" y="214956"/>
                </a:cubicBezTo>
                <a:cubicBezTo>
                  <a:pt x="362783" y="272458"/>
                  <a:pt x="280475" y="180681"/>
                  <a:pt x="35827" y="214956"/>
                </a:cubicBezTo>
                <a:cubicBezTo>
                  <a:pt x="13596" y="214816"/>
                  <a:pt x="424" y="197754"/>
                  <a:pt x="0" y="179129"/>
                </a:cubicBezTo>
                <a:cubicBezTo>
                  <a:pt x="-5550" y="123801"/>
                  <a:pt x="8531" y="100566"/>
                  <a:pt x="0" y="358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Nochmal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9EB28-0DA8-4FAA-8595-B83CB53B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1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C2DC3-28EA-457C-84F5-88779FA3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Material für den Educational Escape Room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B06B9FF-E201-40EC-912C-10D0695963D8}"/>
              </a:ext>
            </a:extLst>
          </p:cNvPr>
          <p:cNvGrpSpPr/>
          <p:nvPr/>
        </p:nvGrpSpPr>
        <p:grpSpPr>
          <a:xfrm>
            <a:off x="6758894" y="2185622"/>
            <a:ext cx="1762675" cy="2327347"/>
            <a:chOff x="3525211" y="2004432"/>
            <a:chExt cx="3346903" cy="4394885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33645D96-9E5E-4EFC-B91A-7E823AFC8771}"/>
                </a:ext>
              </a:extLst>
            </p:cNvPr>
            <p:cNvSpPr/>
            <p:nvPr/>
          </p:nvSpPr>
          <p:spPr>
            <a:xfrm>
              <a:off x="3525211" y="2004432"/>
              <a:ext cx="3346903" cy="4394885"/>
            </a:xfrm>
            <a:custGeom>
              <a:avLst/>
              <a:gdLst>
                <a:gd name="connsiteX0" fmla="*/ 0 w 3346903"/>
                <a:gd name="connsiteY0" fmla="*/ 557828 h 4394885"/>
                <a:gd name="connsiteX1" fmla="*/ 557828 w 3346903"/>
                <a:gd name="connsiteY1" fmla="*/ 0 h 4394885"/>
                <a:gd name="connsiteX2" fmla="*/ 1115640 w 3346903"/>
                <a:gd name="connsiteY2" fmla="*/ 0 h 4394885"/>
                <a:gd name="connsiteX3" fmla="*/ 1628827 w 3346903"/>
                <a:gd name="connsiteY3" fmla="*/ 0 h 4394885"/>
                <a:gd name="connsiteX4" fmla="*/ 2208951 w 3346903"/>
                <a:gd name="connsiteY4" fmla="*/ 0 h 4394885"/>
                <a:gd name="connsiteX5" fmla="*/ 2789075 w 3346903"/>
                <a:gd name="connsiteY5" fmla="*/ 0 h 4394885"/>
                <a:gd name="connsiteX6" fmla="*/ 3346903 w 3346903"/>
                <a:gd name="connsiteY6" fmla="*/ 557828 h 4394885"/>
                <a:gd name="connsiteX7" fmla="*/ 3346903 w 3346903"/>
                <a:gd name="connsiteY7" fmla="*/ 1213674 h 4394885"/>
                <a:gd name="connsiteX8" fmla="*/ 3346903 w 3346903"/>
                <a:gd name="connsiteY8" fmla="*/ 1803935 h 4394885"/>
                <a:gd name="connsiteX9" fmla="*/ 3346903 w 3346903"/>
                <a:gd name="connsiteY9" fmla="*/ 2361404 h 4394885"/>
                <a:gd name="connsiteX10" fmla="*/ 3346903 w 3346903"/>
                <a:gd name="connsiteY10" fmla="*/ 2951665 h 4394885"/>
                <a:gd name="connsiteX11" fmla="*/ 3346903 w 3346903"/>
                <a:gd name="connsiteY11" fmla="*/ 3837057 h 4394885"/>
                <a:gd name="connsiteX12" fmla="*/ 2789075 w 3346903"/>
                <a:gd name="connsiteY12" fmla="*/ 4394885 h 4394885"/>
                <a:gd name="connsiteX13" fmla="*/ 2275888 w 3346903"/>
                <a:gd name="connsiteY13" fmla="*/ 4394885 h 4394885"/>
                <a:gd name="connsiteX14" fmla="*/ 1740389 w 3346903"/>
                <a:gd name="connsiteY14" fmla="*/ 4394885 h 4394885"/>
                <a:gd name="connsiteX15" fmla="*/ 1182577 w 3346903"/>
                <a:gd name="connsiteY15" fmla="*/ 4394885 h 4394885"/>
                <a:gd name="connsiteX16" fmla="*/ 557828 w 3346903"/>
                <a:gd name="connsiteY16" fmla="*/ 4394885 h 4394885"/>
                <a:gd name="connsiteX17" fmla="*/ 0 w 3346903"/>
                <a:gd name="connsiteY17" fmla="*/ 3837057 h 4394885"/>
                <a:gd name="connsiteX18" fmla="*/ 0 w 3346903"/>
                <a:gd name="connsiteY18" fmla="*/ 3181211 h 4394885"/>
                <a:gd name="connsiteX19" fmla="*/ 0 w 3346903"/>
                <a:gd name="connsiteY19" fmla="*/ 2492573 h 4394885"/>
                <a:gd name="connsiteX20" fmla="*/ 0 w 3346903"/>
                <a:gd name="connsiteY20" fmla="*/ 1869520 h 4394885"/>
                <a:gd name="connsiteX21" fmla="*/ 0 w 3346903"/>
                <a:gd name="connsiteY21" fmla="*/ 1180882 h 4394885"/>
                <a:gd name="connsiteX22" fmla="*/ 0 w 3346903"/>
                <a:gd name="connsiteY22" fmla="*/ 557828 h 439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46903" h="4394885" fill="none" extrusionOk="0">
                  <a:moveTo>
                    <a:pt x="0" y="557828"/>
                  </a:moveTo>
                  <a:cubicBezTo>
                    <a:pt x="-27511" y="248191"/>
                    <a:pt x="273870" y="20767"/>
                    <a:pt x="557828" y="0"/>
                  </a:cubicBezTo>
                  <a:cubicBezTo>
                    <a:pt x="777478" y="-7278"/>
                    <a:pt x="893047" y="6445"/>
                    <a:pt x="1115640" y="0"/>
                  </a:cubicBezTo>
                  <a:cubicBezTo>
                    <a:pt x="1338233" y="-6445"/>
                    <a:pt x="1410576" y="5704"/>
                    <a:pt x="1628827" y="0"/>
                  </a:cubicBezTo>
                  <a:cubicBezTo>
                    <a:pt x="1847078" y="-5704"/>
                    <a:pt x="2002305" y="-24580"/>
                    <a:pt x="2208951" y="0"/>
                  </a:cubicBezTo>
                  <a:cubicBezTo>
                    <a:pt x="2415597" y="24580"/>
                    <a:pt x="2507130" y="21991"/>
                    <a:pt x="2789075" y="0"/>
                  </a:cubicBezTo>
                  <a:cubicBezTo>
                    <a:pt x="3093008" y="12930"/>
                    <a:pt x="3342428" y="235655"/>
                    <a:pt x="3346903" y="557828"/>
                  </a:cubicBezTo>
                  <a:cubicBezTo>
                    <a:pt x="3323482" y="730776"/>
                    <a:pt x="3324589" y="1020174"/>
                    <a:pt x="3346903" y="1213674"/>
                  </a:cubicBezTo>
                  <a:cubicBezTo>
                    <a:pt x="3369217" y="1407174"/>
                    <a:pt x="3319541" y="1565748"/>
                    <a:pt x="3346903" y="1803935"/>
                  </a:cubicBezTo>
                  <a:cubicBezTo>
                    <a:pt x="3374265" y="2042122"/>
                    <a:pt x="3370327" y="2245464"/>
                    <a:pt x="3346903" y="2361404"/>
                  </a:cubicBezTo>
                  <a:cubicBezTo>
                    <a:pt x="3323479" y="2477344"/>
                    <a:pt x="3338174" y="2811914"/>
                    <a:pt x="3346903" y="2951665"/>
                  </a:cubicBezTo>
                  <a:cubicBezTo>
                    <a:pt x="3355632" y="3091416"/>
                    <a:pt x="3348327" y="3457572"/>
                    <a:pt x="3346903" y="3837057"/>
                  </a:cubicBezTo>
                  <a:cubicBezTo>
                    <a:pt x="3386476" y="4134663"/>
                    <a:pt x="3094573" y="4412772"/>
                    <a:pt x="2789075" y="4394885"/>
                  </a:cubicBezTo>
                  <a:cubicBezTo>
                    <a:pt x="2613843" y="4412523"/>
                    <a:pt x="2529083" y="4394378"/>
                    <a:pt x="2275888" y="4394885"/>
                  </a:cubicBezTo>
                  <a:cubicBezTo>
                    <a:pt x="2022693" y="4395392"/>
                    <a:pt x="1921662" y="4389668"/>
                    <a:pt x="1740389" y="4394885"/>
                  </a:cubicBezTo>
                  <a:cubicBezTo>
                    <a:pt x="1559116" y="4400102"/>
                    <a:pt x="1443224" y="4394956"/>
                    <a:pt x="1182577" y="4394885"/>
                  </a:cubicBezTo>
                  <a:cubicBezTo>
                    <a:pt x="921930" y="4394814"/>
                    <a:pt x="706094" y="4373283"/>
                    <a:pt x="557828" y="4394885"/>
                  </a:cubicBezTo>
                  <a:cubicBezTo>
                    <a:pt x="276742" y="4464271"/>
                    <a:pt x="32827" y="4160408"/>
                    <a:pt x="0" y="3837057"/>
                  </a:cubicBezTo>
                  <a:cubicBezTo>
                    <a:pt x="14681" y="3526749"/>
                    <a:pt x="-1829" y="3453096"/>
                    <a:pt x="0" y="3181211"/>
                  </a:cubicBezTo>
                  <a:cubicBezTo>
                    <a:pt x="1829" y="2909326"/>
                    <a:pt x="1316" y="2752016"/>
                    <a:pt x="0" y="2492573"/>
                  </a:cubicBezTo>
                  <a:cubicBezTo>
                    <a:pt x="-1316" y="2233130"/>
                    <a:pt x="-5623" y="2131481"/>
                    <a:pt x="0" y="1869520"/>
                  </a:cubicBezTo>
                  <a:cubicBezTo>
                    <a:pt x="5623" y="1607559"/>
                    <a:pt x="21335" y="1451816"/>
                    <a:pt x="0" y="1180882"/>
                  </a:cubicBezTo>
                  <a:cubicBezTo>
                    <a:pt x="-21335" y="909948"/>
                    <a:pt x="-27717" y="701323"/>
                    <a:pt x="0" y="557828"/>
                  </a:cubicBezTo>
                  <a:close/>
                </a:path>
                <a:path w="3346903" h="4394885" stroke="0" extrusionOk="0">
                  <a:moveTo>
                    <a:pt x="0" y="557828"/>
                  </a:moveTo>
                  <a:cubicBezTo>
                    <a:pt x="-34577" y="228420"/>
                    <a:pt x="187969" y="23187"/>
                    <a:pt x="557828" y="0"/>
                  </a:cubicBezTo>
                  <a:cubicBezTo>
                    <a:pt x="821685" y="25396"/>
                    <a:pt x="932660" y="471"/>
                    <a:pt x="1160265" y="0"/>
                  </a:cubicBezTo>
                  <a:cubicBezTo>
                    <a:pt x="1387870" y="-471"/>
                    <a:pt x="1517843" y="12422"/>
                    <a:pt x="1695764" y="0"/>
                  </a:cubicBezTo>
                  <a:cubicBezTo>
                    <a:pt x="1873685" y="-12422"/>
                    <a:pt x="2019131" y="-4637"/>
                    <a:pt x="2208951" y="0"/>
                  </a:cubicBezTo>
                  <a:cubicBezTo>
                    <a:pt x="2398771" y="4637"/>
                    <a:pt x="2636335" y="-16936"/>
                    <a:pt x="2789075" y="0"/>
                  </a:cubicBezTo>
                  <a:cubicBezTo>
                    <a:pt x="3118016" y="-42931"/>
                    <a:pt x="3320713" y="245737"/>
                    <a:pt x="3346903" y="557828"/>
                  </a:cubicBezTo>
                  <a:cubicBezTo>
                    <a:pt x="3373785" y="828619"/>
                    <a:pt x="3328317" y="977325"/>
                    <a:pt x="3346903" y="1213674"/>
                  </a:cubicBezTo>
                  <a:cubicBezTo>
                    <a:pt x="3365489" y="1450023"/>
                    <a:pt x="3337379" y="1592882"/>
                    <a:pt x="3346903" y="1935104"/>
                  </a:cubicBezTo>
                  <a:cubicBezTo>
                    <a:pt x="3356428" y="2277326"/>
                    <a:pt x="3367725" y="2351703"/>
                    <a:pt x="3346903" y="2492573"/>
                  </a:cubicBezTo>
                  <a:cubicBezTo>
                    <a:pt x="3326081" y="2633443"/>
                    <a:pt x="3373425" y="2824501"/>
                    <a:pt x="3346903" y="3148419"/>
                  </a:cubicBezTo>
                  <a:cubicBezTo>
                    <a:pt x="3320381" y="3472337"/>
                    <a:pt x="3354635" y="3589625"/>
                    <a:pt x="3346903" y="3837057"/>
                  </a:cubicBezTo>
                  <a:cubicBezTo>
                    <a:pt x="3356552" y="4135602"/>
                    <a:pt x="3154876" y="4357666"/>
                    <a:pt x="2789075" y="4394885"/>
                  </a:cubicBezTo>
                  <a:cubicBezTo>
                    <a:pt x="2665781" y="4416205"/>
                    <a:pt x="2362225" y="4372666"/>
                    <a:pt x="2231263" y="4394885"/>
                  </a:cubicBezTo>
                  <a:cubicBezTo>
                    <a:pt x="2100301" y="4417104"/>
                    <a:pt x="1845598" y="4369646"/>
                    <a:pt x="1718076" y="4394885"/>
                  </a:cubicBezTo>
                  <a:cubicBezTo>
                    <a:pt x="1590554" y="4420124"/>
                    <a:pt x="1274468" y="4394842"/>
                    <a:pt x="1160265" y="4394885"/>
                  </a:cubicBezTo>
                  <a:cubicBezTo>
                    <a:pt x="1046062" y="4394928"/>
                    <a:pt x="742430" y="4394211"/>
                    <a:pt x="557828" y="4394885"/>
                  </a:cubicBezTo>
                  <a:cubicBezTo>
                    <a:pt x="247360" y="4387700"/>
                    <a:pt x="14234" y="4142245"/>
                    <a:pt x="0" y="3837057"/>
                  </a:cubicBezTo>
                  <a:cubicBezTo>
                    <a:pt x="11071" y="3579240"/>
                    <a:pt x="-27626" y="3469062"/>
                    <a:pt x="0" y="3279588"/>
                  </a:cubicBezTo>
                  <a:cubicBezTo>
                    <a:pt x="27626" y="3090114"/>
                    <a:pt x="18057" y="2740017"/>
                    <a:pt x="0" y="2558158"/>
                  </a:cubicBezTo>
                  <a:cubicBezTo>
                    <a:pt x="-18057" y="2376299"/>
                    <a:pt x="-14782" y="2166859"/>
                    <a:pt x="0" y="1902312"/>
                  </a:cubicBezTo>
                  <a:cubicBezTo>
                    <a:pt x="14782" y="1637765"/>
                    <a:pt x="24670" y="1473174"/>
                    <a:pt x="0" y="1312051"/>
                  </a:cubicBezTo>
                  <a:cubicBezTo>
                    <a:pt x="-24670" y="1150928"/>
                    <a:pt x="27592" y="848186"/>
                    <a:pt x="0" y="557828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C17A85CC-3906-48AD-B694-95618B4242C5}"/>
                </a:ext>
              </a:extLst>
            </p:cNvPr>
            <p:cNvSpPr/>
            <p:nvPr/>
          </p:nvSpPr>
          <p:spPr>
            <a:xfrm>
              <a:off x="3937102" y="3455427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8186EA0E-7F68-4BB7-9C78-83407356E542}"/>
                </a:ext>
              </a:extLst>
            </p:cNvPr>
            <p:cNvSpPr/>
            <p:nvPr/>
          </p:nvSpPr>
          <p:spPr>
            <a:xfrm>
              <a:off x="4889221" y="3455427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9B4688B-C7CC-48F1-AA75-E0909B5DC575}"/>
                </a:ext>
              </a:extLst>
            </p:cNvPr>
            <p:cNvSpPr/>
            <p:nvPr/>
          </p:nvSpPr>
          <p:spPr>
            <a:xfrm>
              <a:off x="5841340" y="3455427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536A0EE-30F6-444A-BD43-66D5A198D586}"/>
                </a:ext>
              </a:extLst>
            </p:cNvPr>
            <p:cNvSpPr/>
            <p:nvPr/>
          </p:nvSpPr>
          <p:spPr>
            <a:xfrm>
              <a:off x="3891382" y="4432596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F26AC615-7FCB-432B-93F5-B715B8FD88FE}"/>
                </a:ext>
              </a:extLst>
            </p:cNvPr>
            <p:cNvSpPr/>
            <p:nvPr/>
          </p:nvSpPr>
          <p:spPr>
            <a:xfrm>
              <a:off x="4833214" y="4408942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6E39CC70-F71D-4C17-B584-4151C2FF1BC6}"/>
                </a:ext>
              </a:extLst>
            </p:cNvPr>
            <p:cNvSpPr/>
            <p:nvPr/>
          </p:nvSpPr>
          <p:spPr>
            <a:xfrm>
              <a:off x="5893918" y="4410660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C8C76251-5B9A-46DC-9AFF-FF330BBEB099}"/>
                </a:ext>
              </a:extLst>
            </p:cNvPr>
            <p:cNvSpPr/>
            <p:nvPr/>
          </p:nvSpPr>
          <p:spPr>
            <a:xfrm>
              <a:off x="3891382" y="5327915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CDFA4527-9FE9-4769-8406-DBC96B3F8091}"/>
                </a:ext>
              </a:extLst>
            </p:cNvPr>
            <p:cNvSpPr/>
            <p:nvPr/>
          </p:nvSpPr>
          <p:spPr>
            <a:xfrm>
              <a:off x="4828642" y="5332520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DCBF0EC-2F66-4695-9A80-9B00BC135A0C}"/>
                </a:ext>
              </a:extLst>
            </p:cNvPr>
            <p:cNvSpPr/>
            <p:nvPr/>
          </p:nvSpPr>
          <p:spPr>
            <a:xfrm>
              <a:off x="5841340" y="5293388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CFEDE5A-35B7-4F97-8CAC-0BDA6957A714}"/>
                </a:ext>
              </a:extLst>
            </p:cNvPr>
            <p:cNvSpPr/>
            <p:nvPr/>
          </p:nvSpPr>
          <p:spPr>
            <a:xfrm>
              <a:off x="5893918" y="2572953"/>
              <a:ext cx="717194" cy="645499"/>
            </a:xfrm>
            <a:custGeom>
              <a:avLst/>
              <a:gdLst>
                <a:gd name="connsiteX0" fmla="*/ 0 w 717194"/>
                <a:gd name="connsiteY0" fmla="*/ 107585 h 645499"/>
                <a:gd name="connsiteX1" fmla="*/ 107585 w 717194"/>
                <a:gd name="connsiteY1" fmla="*/ 0 h 645499"/>
                <a:gd name="connsiteX2" fmla="*/ 609609 w 717194"/>
                <a:gd name="connsiteY2" fmla="*/ 0 h 645499"/>
                <a:gd name="connsiteX3" fmla="*/ 717194 w 717194"/>
                <a:gd name="connsiteY3" fmla="*/ 107585 h 645499"/>
                <a:gd name="connsiteX4" fmla="*/ 717194 w 717194"/>
                <a:gd name="connsiteY4" fmla="*/ 537914 h 645499"/>
                <a:gd name="connsiteX5" fmla="*/ 609609 w 717194"/>
                <a:gd name="connsiteY5" fmla="*/ 645499 h 645499"/>
                <a:gd name="connsiteX6" fmla="*/ 107585 w 717194"/>
                <a:gd name="connsiteY6" fmla="*/ 645499 h 645499"/>
                <a:gd name="connsiteX7" fmla="*/ 0 w 717194"/>
                <a:gd name="connsiteY7" fmla="*/ 537914 h 645499"/>
                <a:gd name="connsiteX8" fmla="*/ 0 w 717194"/>
                <a:gd name="connsiteY8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194" h="645499" fill="none" extrusionOk="0">
                  <a:moveTo>
                    <a:pt x="0" y="107585"/>
                  </a:moveTo>
                  <a:cubicBezTo>
                    <a:pt x="792" y="54988"/>
                    <a:pt x="52797" y="1876"/>
                    <a:pt x="107585" y="0"/>
                  </a:cubicBezTo>
                  <a:cubicBezTo>
                    <a:pt x="335612" y="-18757"/>
                    <a:pt x="458168" y="7817"/>
                    <a:pt x="609609" y="0"/>
                  </a:cubicBezTo>
                  <a:cubicBezTo>
                    <a:pt x="670779" y="-4506"/>
                    <a:pt x="700524" y="45408"/>
                    <a:pt x="717194" y="107585"/>
                  </a:cubicBezTo>
                  <a:cubicBezTo>
                    <a:pt x="756860" y="248867"/>
                    <a:pt x="714707" y="430647"/>
                    <a:pt x="717194" y="537914"/>
                  </a:cubicBezTo>
                  <a:cubicBezTo>
                    <a:pt x="714188" y="601366"/>
                    <a:pt x="674856" y="636828"/>
                    <a:pt x="609609" y="645499"/>
                  </a:cubicBezTo>
                  <a:cubicBezTo>
                    <a:pt x="466762" y="669100"/>
                    <a:pt x="271908" y="620785"/>
                    <a:pt x="107585" y="645499"/>
                  </a:cubicBezTo>
                  <a:cubicBezTo>
                    <a:pt x="45555" y="656687"/>
                    <a:pt x="-7695" y="597487"/>
                    <a:pt x="0" y="537914"/>
                  </a:cubicBezTo>
                  <a:cubicBezTo>
                    <a:pt x="-46608" y="413391"/>
                    <a:pt x="27213" y="285013"/>
                    <a:pt x="0" y="107585"/>
                  </a:cubicBezTo>
                  <a:close/>
                </a:path>
                <a:path w="71719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53255" y="-4441"/>
                    <a:pt x="401180" y="50025"/>
                    <a:pt x="609609" y="0"/>
                  </a:cubicBezTo>
                  <a:cubicBezTo>
                    <a:pt x="666712" y="-17598"/>
                    <a:pt x="720330" y="42056"/>
                    <a:pt x="717194" y="107585"/>
                  </a:cubicBezTo>
                  <a:cubicBezTo>
                    <a:pt x="720621" y="219804"/>
                    <a:pt x="698446" y="445574"/>
                    <a:pt x="717194" y="537914"/>
                  </a:cubicBezTo>
                  <a:cubicBezTo>
                    <a:pt x="716390" y="601258"/>
                    <a:pt x="673851" y="649657"/>
                    <a:pt x="609609" y="645499"/>
                  </a:cubicBezTo>
                  <a:cubicBezTo>
                    <a:pt x="410240" y="663902"/>
                    <a:pt x="349422" y="642708"/>
                    <a:pt x="107585" y="645499"/>
                  </a:cubicBezTo>
                  <a:cubicBezTo>
                    <a:pt x="62213" y="641449"/>
                    <a:pt x="-16587" y="597549"/>
                    <a:pt x="0" y="537914"/>
                  </a:cubicBezTo>
                  <a:cubicBezTo>
                    <a:pt x="-23238" y="440209"/>
                    <a:pt x="28446" y="264711"/>
                    <a:pt x="0" y="10758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B1439863-8B90-44D3-AE41-610230467912}"/>
                </a:ext>
              </a:extLst>
            </p:cNvPr>
            <p:cNvSpPr/>
            <p:nvPr/>
          </p:nvSpPr>
          <p:spPr>
            <a:xfrm>
              <a:off x="3933840" y="2572094"/>
              <a:ext cx="1721724" cy="645499"/>
            </a:xfrm>
            <a:custGeom>
              <a:avLst/>
              <a:gdLst>
                <a:gd name="connsiteX0" fmla="*/ 0 w 1721724"/>
                <a:gd name="connsiteY0" fmla="*/ 107585 h 645499"/>
                <a:gd name="connsiteX1" fmla="*/ 107585 w 1721724"/>
                <a:gd name="connsiteY1" fmla="*/ 0 h 645499"/>
                <a:gd name="connsiteX2" fmla="*/ 594704 w 1721724"/>
                <a:gd name="connsiteY2" fmla="*/ 0 h 645499"/>
                <a:gd name="connsiteX3" fmla="*/ 1081823 w 1721724"/>
                <a:gd name="connsiteY3" fmla="*/ 0 h 645499"/>
                <a:gd name="connsiteX4" fmla="*/ 1614139 w 1721724"/>
                <a:gd name="connsiteY4" fmla="*/ 0 h 645499"/>
                <a:gd name="connsiteX5" fmla="*/ 1721724 w 1721724"/>
                <a:gd name="connsiteY5" fmla="*/ 107585 h 645499"/>
                <a:gd name="connsiteX6" fmla="*/ 1721724 w 1721724"/>
                <a:gd name="connsiteY6" fmla="*/ 537914 h 645499"/>
                <a:gd name="connsiteX7" fmla="*/ 1614139 w 1721724"/>
                <a:gd name="connsiteY7" fmla="*/ 645499 h 645499"/>
                <a:gd name="connsiteX8" fmla="*/ 1096889 w 1721724"/>
                <a:gd name="connsiteY8" fmla="*/ 645499 h 645499"/>
                <a:gd name="connsiteX9" fmla="*/ 564573 w 1721724"/>
                <a:gd name="connsiteY9" fmla="*/ 645499 h 645499"/>
                <a:gd name="connsiteX10" fmla="*/ 107585 w 1721724"/>
                <a:gd name="connsiteY10" fmla="*/ 645499 h 645499"/>
                <a:gd name="connsiteX11" fmla="*/ 0 w 1721724"/>
                <a:gd name="connsiteY11" fmla="*/ 537914 h 645499"/>
                <a:gd name="connsiteX12" fmla="*/ 0 w 1721724"/>
                <a:gd name="connsiteY12" fmla="*/ 107585 h 64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1724" h="645499" fill="none" extrusionOk="0">
                  <a:moveTo>
                    <a:pt x="0" y="107585"/>
                  </a:moveTo>
                  <a:cubicBezTo>
                    <a:pt x="600" y="55615"/>
                    <a:pt x="59703" y="3522"/>
                    <a:pt x="107585" y="0"/>
                  </a:cubicBezTo>
                  <a:cubicBezTo>
                    <a:pt x="292696" y="-53026"/>
                    <a:pt x="406120" y="35025"/>
                    <a:pt x="594704" y="0"/>
                  </a:cubicBezTo>
                  <a:cubicBezTo>
                    <a:pt x="783288" y="-35025"/>
                    <a:pt x="913860" y="30587"/>
                    <a:pt x="1081823" y="0"/>
                  </a:cubicBezTo>
                  <a:cubicBezTo>
                    <a:pt x="1249786" y="-30587"/>
                    <a:pt x="1414274" y="57224"/>
                    <a:pt x="1614139" y="0"/>
                  </a:cubicBezTo>
                  <a:cubicBezTo>
                    <a:pt x="1670945" y="11188"/>
                    <a:pt x="1714029" y="48322"/>
                    <a:pt x="1721724" y="107585"/>
                  </a:cubicBezTo>
                  <a:cubicBezTo>
                    <a:pt x="1768332" y="232108"/>
                    <a:pt x="1694511" y="360486"/>
                    <a:pt x="1721724" y="537914"/>
                  </a:cubicBezTo>
                  <a:cubicBezTo>
                    <a:pt x="1718349" y="580531"/>
                    <a:pt x="1684995" y="633812"/>
                    <a:pt x="1614139" y="645499"/>
                  </a:cubicBezTo>
                  <a:cubicBezTo>
                    <a:pt x="1364298" y="691270"/>
                    <a:pt x="1249980" y="618024"/>
                    <a:pt x="1096889" y="645499"/>
                  </a:cubicBezTo>
                  <a:cubicBezTo>
                    <a:pt x="943798" y="672974"/>
                    <a:pt x="825395" y="621852"/>
                    <a:pt x="564573" y="645499"/>
                  </a:cubicBezTo>
                  <a:cubicBezTo>
                    <a:pt x="303751" y="669146"/>
                    <a:pt x="312952" y="628443"/>
                    <a:pt x="107585" y="645499"/>
                  </a:cubicBezTo>
                  <a:cubicBezTo>
                    <a:pt x="46818" y="659494"/>
                    <a:pt x="-9489" y="590271"/>
                    <a:pt x="0" y="537914"/>
                  </a:cubicBezTo>
                  <a:cubicBezTo>
                    <a:pt x="-34958" y="415716"/>
                    <a:pt x="49476" y="313235"/>
                    <a:pt x="0" y="107585"/>
                  </a:cubicBezTo>
                  <a:close/>
                </a:path>
                <a:path w="1721724" h="645499" stroke="0" extrusionOk="0">
                  <a:moveTo>
                    <a:pt x="0" y="107585"/>
                  </a:moveTo>
                  <a:cubicBezTo>
                    <a:pt x="-5453" y="52731"/>
                    <a:pt x="52293" y="-10657"/>
                    <a:pt x="107585" y="0"/>
                  </a:cubicBezTo>
                  <a:cubicBezTo>
                    <a:pt x="261073" y="-24585"/>
                    <a:pt x="397905" y="3556"/>
                    <a:pt x="564573" y="0"/>
                  </a:cubicBezTo>
                  <a:cubicBezTo>
                    <a:pt x="731241" y="-3556"/>
                    <a:pt x="912747" y="54036"/>
                    <a:pt x="1036627" y="0"/>
                  </a:cubicBezTo>
                  <a:cubicBezTo>
                    <a:pt x="1160507" y="-54036"/>
                    <a:pt x="1366486" y="49512"/>
                    <a:pt x="1614139" y="0"/>
                  </a:cubicBezTo>
                  <a:cubicBezTo>
                    <a:pt x="1678312" y="13317"/>
                    <a:pt x="1722338" y="43088"/>
                    <a:pt x="1721724" y="107585"/>
                  </a:cubicBezTo>
                  <a:cubicBezTo>
                    <a:pt x="1761909" y="244761"/>
                    <a:pt x="1690030" y="441073"/>
                    <a:pt x="1721724" y="537914"/>
                  </a:cubicBezTo>
                  <a:cubicBezTo>
                    <a:pt x="1716990" y="597476"/>
                    <a:pt x="1663004" y="643034"/>
                    <a:pt x="1614139" y="645499"/>
                  </a:cubicBezTo>
                  <a:cubicBezTo>
                    <a:pt x="1400626" y="653154"/>
                    <a:pt x="1316335" y="633844"/>
                    <a:pt x="1142085" y="645499"/>
                  </a:cubicBezTo>
                  <a:cubicBezTo>
                    <a:pt x="967835" y="657154"/>
                    <a:pt x="782714" y="626013"/>
                    <a:pt x="624835" y="645499"/>
                  </a:cubicBezTo>
                  <a:cubicBezTo>
                    <a:pt x="466956" y="664985"/>
                    <a:pt x="218922" y="619822"/>
                    <a:pt x="107585" y="645499"/>
                  </a:cubicBezTo>
                  <a:cubicBezTo>
                    <a:pt x="52095" y="644484"/>
                    <a:pt x="-525" y="608226"/>
                    <a:pt x="0" y="537914"/>
                  </a:cubicBezTo>
                  <a:cubicBezTo>
                    <a:pt x="-12022" y="374602"/>
                    <a:pt x="51349" y="308161"/>
                    <a:pt x="0" y="1075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5756263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B2C3A29-A78D-474D-BDC2-FA1101955F23}"/>
              </a:ext>
            </a:extLst>
          </p:cNvPr>
          <p:cNvGrpSpPr/>
          <p:nvPr/>
        </p:nvGrpSpPr>
        <p:grpSpPr>
          <a:xfrm>
            <a:off x="5571435" y="2404567"/>
            <a:ext cx="901282" cy="1493791"/>
            <a:chOff x="7798244" y="2621887"/>
            <a:chExt cx="1379347" cy="2523201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60B6BEA-0CAF-4C63-B93D-F095C71212BC}"/>
                </a:ext>
              </a:extLst>
            </p:cNvPr>
            <p:cNvSpPr/>
            <p:nvPr/>
          </p:nvSpPr>
          <p:spPr>
            <a:xfrm rot="20863516">
              <a:off x="8673911" y="2695412"/>
              <a:ext cx="388553" cy="1688173"/>
            </a:xfrm>
            <a:custGeom>
              <a:avLst/>
              <a:gdLst>
                <a:gd name="connsiteX0" fmla="*/ 191094 w 388553"/>
                <a:gd name="connsiteY0" fmla="*/ 1673352 h 1688173"/>
                <a:gd name="connsiteX1" fmla="*/ 95082 w 388553"/>
                <a:gd name="connsiteY1" fmla="*/ 1376172 h 1688173"/>
                <a:gd name="connsiteX2" fmla="*/ 58506 w 388553"/>
                <a:gd name="connsiteY2" fmla="*/ 1266444 h 1688173"/>
                <a:gd name="connsiteX3" fmla="*/ 26502 w 388553"/>
                <a:gd name="connsiteY3" fmla="*/ 1078992 h 1688173"/>
                <a:gd name="connsiteX4" fmla="*/ 3642 w 388553"/>
                <a:gd name="connsiteY4" fmla="*/ 841248 h 1688173"/>
                <a:gd name="connsiteX5" fmla="*/ 8214 w 388553"/>
                <a:gd name="connsiteY5" fmla="*/ 429768 h 1688173"/>
                <a:gd name="connsiteX6" fmla="*/ 67650 w 388553"/>
                <a:gd name="connsiteY6" fmla="*/ 306324 h 1688173"/>
                <a:gd name="connsiteX7" fmla="*/ 108798 w 388553"/>
                <a:gd name="connsiteY7" fmla="*/ 242316 h 1688173"/>
                <a:gd name="connsiteX8" fmla="*/ 136230 w 388553"/>
                <a:gd name="connsiteY8" fmla="*/ 192024 h 1688173"/>
                <a:gd name="connsiteX9" fmla="*/ 250530 w 388553"/>
                <a:gd name="connsiteY9" fmla="*/ 50292 h 1688173"/>
                <a:gd name="connsiteX10" fmla="*/ 309966 w 388553"/>
                <a:gd name="connsiteY10" fmla="*/ 0 h 1688173"/>
                <a:gd name="connsiteX11" fmla="*/ 323682 w 388553"/>
                <a:gd name="connsiteY11" fmla="*/ 59436 h 1688173"/>
                <a:gd name="connsiteX12" fmla="*/ 369402 w 388553"/>
                <a:gd name="connsiteY12" fmla="*/ 214884 h 1688173"/>
                <a:gd name="connsiteX13" fmla="*/ 373974 w 388553"/>
                <a:gd name="connsiteY13" fmla="*/ 283464 h 1688173"/>
                <a:gd name="connsiteX14" fmla="*/ 383118 w 388553"/>
                <a:gd name="connsiteY14" fmla="*/ 361188 h 1688173"/>
                <a:gd name="connsiteX15" fmla="*/ 341970 w 388553"/>
                <a:gd name="connsiteY15" fmla="*/ 1033272 h 1688173"/>
                <a:gd name="connsiteX16" fmla="*/ 332826 w 388553"/>
                <a:gd name="connsiteY16" fmla="*/ 1101852 h 1688173"/>
                <a:gd name="connsiteX17" fmla="*/ 314538 w 388553"/>
                <a:gd name="connsiteY17" fmla="*/ 1170432 h 1688173"/>
                <a:gd name="connsiteX18" fmla="*/ 296250 w 388553"/>
                <a:gd name="connsiteY18" fmla="*/ 1284732 h 1688173"/>
                <a:gd name="connsiteX19" fmla="*/ 287106 w 388553"/>
                <a:gd name="connsiteY19" fmla="*/ 1357884 h 1688173"/>
                <a:gd name="connsiteX20" fmla="*/ 277962 w 388553"/>
                <a:gd name="connsiteY20" fmla="*/ 1385316 h 1688173"/>
                <a:gd name="connsiteX21" fmla="*/ 268818 w 388553"/>
                <a:gd name="connsiteY21" fmla="*/ 1453896 h 1688173"/>
                <a:gd name="connsiteX22" fmla="*/ 255102 w 388553"/>
                <a:gd name="connsiteY22" fmla="*/ 1495044 h 1688173"/>
                <a:gd name="connsiteX23" fmla="*/ 245958 w 388553"/>
                <a:gd name="connsiteY23" fmla="*/ 1545336 h 1688173"/>
                <a:gd name="connsiteX24" fmla="*/ 236814 w 388553"/>
                <a:gd name="connsiteY24" fmla="*/ 1568196 h 1688173"/>
                <a:gd name="connsiteX25" fmla="*/ 223098 w 388553"/>
                <a:gd name="connsiteY25" fmla="*/ 1627632 h 1688173"/>
                <a:gd name="connsiteX26" fmla="*/ 218526 w 388553"/>
                <a:gd name="connsiteY26" fmla="*/ 1641348 h 1688173"/>
                <a:gd name="connsiteX27" fmla="*/ 191094 w 388553"/>
                <a:gd name="connsiteY27" fmla="*/ 1673352 h 16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8553" h="1688173" fill="none" extrusionOk="0">
                  <a:moveTo>
                    <a:pt x="191094" y="1673352"/>
                  </a:moveTo>
                  <a:cubicBezTo>
                    <a:pt x="165427" y="1632012"/>
                    <a:pt x="134202" y="1493761"/>
                    <a:pt x="95082" y="1376172"/>
                  </a:cubicBezTo>
                  <a:cubicBezTo>
                    <a:pt x="90057" y="1338141"/>
                    <a:pt x="66193" y="1305129"/>
                    <a:pt x="58506" y="1266444"/>
                  </a:cubicBezTo>
                  <a:cubicBezTo>
                    <a:pt x="44719" y="1186119"/>
                    <a:pt x="33846" y="1161205"/>
                    <a:pt x="26502" y="1078992"/>
                  </a:cubicBezTo>
                  <a:cubicBezTo>
                    <a:pt x="58150" y="762497"/>
                    <a:pt x="71619" y="1144575"/>
                    <a:pt x="3642" y="841248"/>
                  </a:cubicBezTo>
                  <a:cubicBezTo>
                    <a:pt x="17532" y="715930"/>
                    <a:pt x="3791" y="594988"/>
                    <a:pt x="8214" y="429768"/>
                  </a:cubicBezTo>
                  <a:cubicBezTo>
                    <a:pt x="19251" y="389972"/>
                    <a:pt x="41132" y="342304"/>
                    <a:pt x="67650" y="306324"/>
                  </a:cubicBezTo>
                  <a:cubicBezTo>
                    <a:pt x="80223" y="286123"/>
                    <a:pt x="100039" y="265029"/>
                    <a:pt x="108798" y="242316"/>
                  </a:cubicBezTo>
                  <a:cubicBezTo>
                    <a:pt x="120628" y="223801"/>
                    <a:pt x="125162" y="206676"/>
                    <a:pt x="136230" y="192024"/>
                  </a:cubicBezTo>
                  <a:cubicBezTo>
                    <a:pt x="154351" y="156093"/>
                    <a:pt x="227906" y="80957"/>
                    <a:pt x="250530" y="50292"/>
                  </a:cubicBezTo>
                  <a:cubicBezTo>
                    <a:pt x="298601" y="-46"/>
                    <a:pt x="279572" y="7310"/>
                    <a:pt x="309966" y="0"/>
                  </a:cubicBezTo>
                  <a:cubicBezTo>
                    <a:pt x="315344" y="20803"/>
                    <a:pt x="321043" y="40167"/>
                    <a:pt x="323682" y="59436"/>
                  </a:cubicBezTo>
                  <a:cubicBezTo>
                    <a:pt x="339851" y="128153"/>
                    <a:pt x="348775" y="144786"/>
                    <a:pt x="369402" y="214884"/>
                  </a:cubicBezTo>
                  <a:cubicBezTo>
                    <a:pt x="371161" y="235368"/>
                    <a:pt x="372523" y="258618"/>
                    <a:pt x="373974" y="283464"/>
                  </a:cubicBezTo>
                  <a:cubicBezTo>
                    <a:pt x="375158" y="309535"/>
                    <a:pt x="384270" y="333863"/>
                    <a:pt x="383118" y="361188"/>
                  </a:cubicBezTo>
                  <a:cubicBezTo>
                    <a:pt x="391874" y="931386"/>
                    <a:pt x="458320" y="767535"/>
                    <a:pt x="341970" y="1033272"/>
                  </a:cubicBezTo>
                  <a:cubicBezTo>
                    <a:pt x="339829" y="1052621"/>
                    <a:pt x="338397" y="1075303"/>
                    <a:pt x="332826" y="1101852"/>
                  </a:cubicBezTo>
                  <a:cubicBezTo>
                    <a:pt x="327413" y="1128893"/>
                    <a:pt x="316940" y="1145502"/>
                    <a:pt x="314538" y="1170432"/>
                  </a:cubicBezTo>
                  <a:cubicBezTo>
                    <a:pt x="296184" y="1323286"/>
                    <a:pt x="319152" y="1176040"/>
                    <a:pt x="296250" y="1284732"/>
                  </a:cubicBezTo>
                  <a:cubicBezTo>
                    <a:pt x="290731" y="1309983"/>
                    <a:pt x="291425" y="1329876"/>
                    <a:pt x="287106" y="1357884"/>
                  </a:cubicBezTo>
                  <a:cubicBezTo>
                    <a:pt x="284001" y="1367879"/>
                    <a:pt x="279682" y="1377126"/>
                    <a:pt x="277962" y="1385316"/>
                  </a:cubicBezTo>
                  <a:cubicBezTo>
                    <a:pt x="270072" y="1404838"/>
                    <a:pt x="277696" y="1431697"/>
                    <a:pt x="268818" y="1453896"/>
                  </a:cubicBezTo>
                  <a:cubicBezTo>
                    <a:pt x="264967" y="1467964"/>
                    <a:pt x="255602" y="1481733"/>
                    <a:pt x="255102" y="1495044"/>
                  </a:cubicBezTo>
                  <a:cubicBezTo>
                    <a:pt x="251338" y="1510974"/>
                    <a:pt x="250380" y="1525139"/>
                    <a:pt x="245958" y="1545336"/>
                  </a:cubicBezTo>
                  <a:cubicBezTo>
                    <a:pt x="243493" y="1553988"/>
                    <a:pt x="238780" y="1560863"/>
                    <a:pt x="236814" y="1568196"/>
                  </a:cubicBezTo>
                  <a:cubicBezTo>
                    <a:pt x="226802" y="1588885"/>
                    <a:pt x="228870" y="1610213"/>
                    <a:pt x="223098" y="1627632"/>
                  </a:cubicBezTo>
                  <a:cubicBezTo>
                    <a:pt x="221374" y="1632211"/>
                    <a:pt x="221043" y="1636309"/>
                    <a:pt x="218526" y="1641348"/>
                  </a:cubicBezTo>
                  <a:cubicBezTo>
                    <a:pt x="217112" y="1642429"/>
                    <a:pt x="212696" y="1716479"/>
                    <a:pt x="191094" y="1673352"/>
                  </a:cubicBezTo>
                  <a:close/>
                </a:path>
                <a:path w="388553" h="1688173" stroke="0" extrusionOk="0">
                  <a:moveTo>
                    <a:pt x="191094" y="1673352"/>
                  </a:moveTo>
                  <a:cubicBezTo>
                    <a:pt x="160047" y="1622696"/>
                    <a:pt x="116727" y="1479133"/>
                    <a:pt x="95082" y="1376172"/>
                  </a:cubicBezTo>
                  <a:cubicBezTo>
                    <a:pt x="87009" y="1340329"/>
                    <a:pt x="57073" y="1304469"/>
                    <a:pt x="58506" y="1266444"/>
                  </a:cubicBezTo>
                  <a:cubicBezTo>
                    <a:pt x="40368" y="1186169"/>
                    <a:pt x="34670" y="1165902"/>
                    <a:pt x="26502" y="1078992"/>
                  </a:cubicBezTo>
                  <a:cubicBezTo>
                    <a:pt x="-49754" y="735861"/>
                    <a:pt x="44360" y="1113207"/>
                    <a:pt x="3642" y="841248"/>
                  </a:cubicBezTo>
                  <a:cubicBezTo>
                    <a:pt x="22377" y="706130"/>
                    <a:pt x="2650" y="543876"/>
                    <a:pt x="8214" y="429768"/>
                  </a:cubicBezTo>
                  <a:cubicBezTo>
                    <a:pt x="9674" y="383815"/>
                    <a:pt x="35178" y="352061"/>
                    <a:pt x="67650" y="306324"/>
                  </a:cubicBezTo>
                  <a:cubicBezTo>
                    <a:pt x="81293" y="284295"/>
                    <a:pt x="92252" y="268925"/>
                    <a:pt x="108798" y="242316"/>
                  </a:cubicBezTo>
                  <a:cubicBezTo>
                    <a:pt x="119252" y="226294"/>
                    <a:pt x="128929" y="208844"/>
                    <a:pt x="136230" y="192024"/>
                  </a:cubicBezTo>
                  <a:cubicBezTo>
                    <a:pt x="155743" y="152098"/>
                    <a:pt x="229597" y="75213"/>
                    <a:pt x="250530" y="50292"/>
                  </a:cubicBezTo>
                  <a:cubicBezTo>
                    <a:pt x="300199" y="1970"/>
                    <a:pt x="276170" y="15193"/>
                    <a:pt x="309966" y="0"/>
                  </a:cubicBezTo>
                  <a:cubicBezTo>
                    <a:pt x="316377" y="22644"/>
                    <a:pt x="320656" y="42265"/>
                    <a:pt x="323682" y="59436"/>
                  </a:cubicBezTo>
                  <a:cubicBezTo>
                    <a:pt x="342370" y="126677"/>
                    <a:pt x="349540" y="146314"/>
                    <a:pt x="369402" y="214884"/>
                  </a:cubicBezTo>
                  <a:cubicBezTo>
                    <a:pt x="369716" y="237943"/>
                    <a:pt x="368038" y="258033"/>
                    <a:pt x="373974" y="283464"/>
                  </a:cubicBezTo>
                  <a:cubicBezTo>
                    <a:pt x="370067" y="308987"/>
                    <a:pt x="382546" y="333215"/>
                    <a:pt x="383118" y="361188"/>
                  </a:cubicBezTo>
                  <a:cubicBezTo>
                    <a:pt x="376299" y="929399"/>
                    <a:pt x="391389" y="786828"/>
                    <a:pt x="341970" y="1033272"/>
                  </a:cubicBezTo>
                  <a:cubicBezTo>
                    <a:pt x="337128" y="1059339"/>
                    <a:pt x="339705" y="1080989"/>
                    <a:pt x="332826" y="1101852"/>
                  </a:cubicBezTo>
                  <a:cubicBezTo>
                    <a:pt x="328111" y="1126828"/>
                    <a:pt x="323349" y="1144176"/>
                    <a:pt x="314538" y="1170432"/>
                  </a:cubicBezTo>
                  <a:cubicBezTo>
                    <a:pt x="285443" y="1325314"/>
                    <a:pt x="304408" y="1174429"/>
                    <a:pt x="296250" y="1284732"/>
                  </a:cubicBezTo>
                  <a:cubicBezTo>
                    <a:pt x="294308" y="1311305"/>
                    <a:pt x="289374" y="1334829"/>
                    <a:pt x="287106" y="1357884"/>
                  </a:cubicBezTo>
                  <a:cubicBezTo>
                    <a:pt x="285451" y="1366970"/>
                    <a:pt x="279466" y="1375831"/>
                    <a:pt x="277962" y="1385316"/>
                  </a:cubicBezTo>
                  <a:cubicBezTo>
                    <a:pt x="277845" y="1411585"/>
                    <a:pt x="272016" y="1435866"/>
                    <a:pt x="268818" y="1453896"/>
                  </a:cubicBezTo>
                  <a:cubicBezTo>
                    <a:pt x="265551" y="1468688"/>
                    <a:pt x="257071" y="1480000"/>
                    <a:pt x="255102" y="1495044"/>
                  </a:cubicBezTo>
                  <a:cubicBezTo>
                    <a:pt x="252461" y="1511936"/>
                    <a:pt x="250023" y="1527403"/>
                    <a:pt x="245958" y="1545336"/>
                  </a:cubicBezTo>
                  <a:cubicBezTo>
                    <a:pt x="244654" y="1553730"/>
                    <a:pt x="237150" y="1560696"/>
                    <a:pt x="236814" y="1568196"/>
                  </a:cubicBezTo>
                  <a:cubicBezTo>
                    <a:pt x="230955" y="1589087"/>
                    <a:pt x="226960" y="1604539"/>
                    <a:pt x="223098" y="1627632"/>
                  </a:cubicBezTo>
                  <a:cubicBezTo>
                    <a:pt x="222097" y="1632181"/>
                    <a:pt x="221492" y="1636546"/>
                    <a:pt x="218526" y="1641348"/>
                  </a:cubicBezTo>
                  <a:cubicBezTo>
                    <a:pt x="210031" y="1648349"/>
                    <a:pt x="216037" y="1713252"/>
                    <a:pt x="191094" y="16733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91094 w 388553"/>
                        <a:gd name="connsiteY0" fmla="*/ 1673352 h 1688173"/>
                        <a:gd name="connsiteX1" fmla="*/ 95082 w 388553"/>
                        <a:gd name="connsiteY1" fmla="*/ 1376172 h 1688173"/>
                        <a:gd name="connsiteX2" fmla="*/ 58506 w 388553"/>
                        <a:gd name="connsiteY2" fmla="*/ 1266444 h 1688173"/>
                        <a:gd name="connsiteX3" fmla="*/ 26502 w 388553"/>
                        <a:gd name="connsiteY3" fmla="*/ 1078992 h 1688173"/>
                        <a:gd name="connsiteX4" fmla="*/ 3642 w 388553"/>
                        <a:gd name="connsiteY4" fmla="*/ 841248 h 1688173"/>
                        <a:gd name="connsiteX5" fmla="*/ 8214 w 388553"/>
                        <a:gd name="connsiteY5" fmla="*/ 429768 h 1688173"/>
                        <a:gd name="connsiteX6" fmla="*/ 67650 w 388553"/>
                        <a:gd name="connsiteY6" fmla="*/ 306324 h 1688173"/>
                        <a:gd name="connsiteX7" fmla="*/ 108798 w 388553"/>
                        <a:gd name="connsiteY7" fmla="*/ 242316 h 1688173"/>
                        <a:gd name="connsiteX8" fmla="*/ 136230 w 388553"/>
                        <a:gd name="connsiteY8" fmla="*/ 192024 h 1688173"/>
                        <a:gd name="connsiteX9" fmla="*/ 250530 w 388553"/>
                        <a:gd name="connsiteY9" fmla="*/ 50292 h 1688173"/>
                        <a:gd name="connsiteX10" fmla="*/ 309966 w 388553"/>
                        <a:gd name="connsiteY10" fmla="*/ 0 h 1688173"/>
                        <a:gd name="connsiteX11" fmla="*/ 323682 w 388553"/>
                        <a:gd name="connsiteY11" fmla="*/ 59436 h 1688173"/>
                        <a:gd name="connsiteX12" fmla="*/ 369402 w 388553"/>
                        <a:gd name="connsiteY12" fmla="*/ 214884 h 1688173"/>
                        <a:gd name="connsiteX13" fmla="*/ 373974 w 388553"/>
                        <a:gd name="connsiteY13" fmla="*/ 283464 h 1688173"/>
                        <a:gd name="connsiteX14" fmla="*/ 383118 w 388553"/>
                        <a:gd name="connsiteY14" fmla="*/ 361188 h 1688173"/>
                        <a:gd name="connsiteX15" fmla="*/ 341970 w 388553"/>
                        <a:gd name="connsiteY15" fmla="*/ 1033272 h 1688173"/>
                        <a:gd name="connsiteX16" fmla="*/ 332826 w 388553"/>
                        <a:gd name="connsiteY16" fmla="*/ 1101852 h 1688173"/>
                        <a:gd name="connsiteX17" fmla="*/ 314538 w 388553"/>
                        <a:gd name="connsiteY17" fmla="*/ 1170432 h 1688173"/>
                        <a:gd name="connsiteX18" fmla="*/ 296250 w 388553"/>
                        <a:gd name="connsiteY18" fmla="*/ 1284732 h 1688173"/>
                        <a:gd name="connsiteX19" fmla="*/ 287106 w 388553"/>
                        <a:gd name="connsiteY19" fmla="*/ 1357884 h 1688173"/>
                        <a:gd name="connsiteX20" fmla="*/ 277962 w 388553"/>
                        <a:gd name="connsiteY20" fmla="*/ 1385316 h 1688173"/>
                        <a:gd name="connsiteX21" fmla="*/ 268818 w 388553"/>
                        <a:gd name="connsiteY21" fmla="*/ 1453896 h 1688173"/>
                        <a:gd name="connsiteX22" fmla="*/ 255102 w 388553"/>
                        <a:gd name="connsiteY22" fmla="*/ 1495044 h 1688173"/>
                        <a:gd name="connsiteX23" fmla="*/ 245958 w 388553"/>
                        <a:gd name="connsiteY23" fmla="*/ 1545336 h 1688173"/>
                        <a:gd name="connsiteX24" fmla="*/ 236814 w 388553"/>
                        <a:gd name="connsiteY24" fmla="*/ 1568196 h 1688173"/>
                        <a:gd name="connsiteX25" fmla="*/ 223098 w 388553"/>
                        <a:gd name="connsiteY25" fmla="*/ 1627632 h 1688173"/>
                        <a:gd name="connsiteX26" fmla="*/ 218526 w 388553"/>
                        <a:gd name="connsiteY26" fmla="*/ 1641348 h 1688173"/>
                        <a:gd name="connsiteX27" fmla="*/ 191094 w 388553"/>
                        <a:gd name="connsiteY27" fmla="*/ 1673352 h 1688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88553" h="1688173">
                          <a:moveTo>
                            <a:pt x="191094" y="1673352"/>
                          </a:moveTo>
                          <a:cubicBezTo>
                            <a:pt x="170520" y="1629156"/>
                            <a:pt x="127334" y="1475152"/>
                            <a:pt x="95082" y="1376172"/>
                          </a:cubicBezTo>
                          <a:cubicBezTo>
                            <a:pt x="83137" y="1339514"/>
                            <a:pt x="66449" y="1304171"/>
                            <a:pt x="58506" y="1266444"/>
                          </a:cubicBezTo>
                          <a:cubicBezTo>
                            <a:pt x="41395" y="1185166"/>
                            <a:pt x="34899" y="1164637"/>
                            <a:pt x="26502" y="1078992"/>
                          </a:cubicBezTo>
                          <a:cubicBezTo>
                            <a:pt x="-4723" y="760498"/>
                            <a:pt x="38766" y="1110534"/>
                            <a:pt x="3642" y="841248"/>
                          </a:cubicBezTo>
                          <a:cubicBezTo>
                            <a:pt x="5166" y="704088"/>
                            <a:pt x="-8083" y="565965"/>
                            <a:pt x="8214" y="429768"/>
                          </a:cubicBezTo>
                          <a:cubicBezTo>
                            <a:pt x="13640" y="384422"/>
                            <a:pt x="42954" y="344740"/>
                            <a:pt x="67650" y="306324"/>
                          </a:cubicBezTo>
                          <a:cubicBezTo>
                            <a:pt x="81366" y="284988"/>
                            <a:pt x="95748" y="264066"/>
                            <a:pt x="108798" y="242316"/>
                          </a:cubicBezTo>
                          <a:cubicBezTo>
                            <a:pt x="118623" y="225942"/>
                            <a:pt x="125978" y="208134"/>
                            <a:pt x="136230" y="192024"/>
                          </a:cubicBezTo>
                          <a:cubicBezTo>
                            <a:pt x="161088" y="152962"/>
                            <a:pt x="227403" y="73419"/>
                            <a:pt x="250530" y="50292"/>
                          </a:cubicBezTo>
                          <a:cubicBezTo>
                            <a:pt x="299658" y="1164"/>
                            <a:pt x="275803" y="11388"/>
                            <a:pt x="309966" y="0"/>
                          </a:cubicBezTo>
                          <a:cubicBezTo>
                            <a:pt x="314538" y="19812"/>
                            <a:pt x="318601" y="39748"/>
                            <a:pt x="323682" y="59436"/>
                          </a:cubicBezTo>
                          <a:cubicBezTo>
                            <a:pt x="341281" y="127630"/>
                            <a:pt x="348906" y="149298"/>
                            <a:pt x="369402" y="214884"/>
                          </a:cubicBezTo>
                          <a:cubicBezTo>
                            <a:pt x="370926" y="237744"/>
                            <a:pt x="371835" y="260653"/>
                            <a:pt x="373974" y="283464"/>
                          </a:cubicBezTo>
                          <a:cubicBezTo>
                            <a:pt x="376409" y="309437"/>
                            <a:pt x="383473" y="335104"/>
                            <a:pt x="383118" y="361188"/>
                          </a:cubicBezTo>
                          <a:cubicBezTo>
                            <a:pt x="375181" y="944522"/>
                            <a:pt x="419236" y="770568"/>
                            <a:pt x="341970" y="1033272"/>
                          </a:cubicBezTo>
                          <a:cubicBezTo>
                            <a:pt x="338922" y="1056132"/>
                            <a:pt x="337349" y="1079238"/>
                            <a:pt x="332826" y="1101852"/>
                          </a:cubicBezTo>
                          <a:cubicBezTo>
                            <a:pt x="328186" y="1125051"/>
                            <a:pt x="318427" y="1147095"/>
                            <a:pt x="314538" y="1170432"/>
                          </a:cubicBezTo>
                          <a:cubicBezTo>
                            <a:pt x="289905" y="1318230"/>
                            <a:pt x="329746" y="1173078"/>
                            <a:pt x="296250" y="1284732"/>
                          </a:cubicBezTo>
                          <a:cubicBezTo>
                            <a:pt x="293202" y="1309116"/>
                            <a:pt x="291502" y="1333707"/>
                            <a:pt x="287106" y="1357884"/>
                          </a:cubicBezTo>
                          <a:cubicBezTo>
                            <a:pt x="285382" y="1367367"/>
                            <a:pt x="279766" y="1375848"/>
                            <a:pt x="277962" y="1385316"/>
                          </a:cubicBezTo>
                          <a:cubicBezTo>
                            <a:pt x="273647" y="1407971"/>
                            <a:pt x="273522" y="1431318"/>
                            <a:pt x="268818" y="1453896"/>
                          </a:cubicBezTo>
                          <a:cubicBezTo>
                            <a:pt x="265869" y="1468050"/>
                            <a:pt x="257688" y="1480819"/>
                            <a:pt x="255102" y="1495044"/>
                          </a:cubicBezTo>
                          <a:cubicBezTo>
                            <a:pt x="252054" y="1511808"/>
                            <a:pt x="250091" y="1528806"/>
                            <a:pt x="245958" y="1545336"/>
                          </a:cubicBezTo>
                          <a:cubicBezTo>
                            <a:pt x="243968" y="1553298"/>
                            <a:pt x="239011" y="1560288"/>
                            <a:pt x="236814" y="1568196"/>
                          </a:cubicBezTo>
                          <a:cubicBezTo>
                            <a:pt x="231372" y="1587787"/>
                            <a:pt x="228029" y="1607906"/>
                            <a:pt x="223098" y="1627632"/>
                          </a:cubicBezTo>
                          <a:cubicBezTo>
                            <a:pt x="221929" y="1632307"/>
                            <a:pt x="221080" y="1637261"/>
                            <a:pt x="218526" y="1641348"/>
                          </a:cubicBezTo>
                          <a:cubicBezTo>
                            <a:pt x="213354" y="1649623"/>
                            <a:pt x="211668" y="1717548"/>
                            <a:pt x="191094" y="16733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2A95D752-7338-4674-9CE1-CD56EBEB14DA}"/>
                </a:ext>
              </a:extLst>
            </p:cNvPr>
            <p:cNvSpPr/>
            <p:nvPr/>
          </p:nvSpPr>
          <p:spPr>
            <a:xfrm rot="487565">
              <a:off x="8173961" y="2692392"/>
              <a:ext cx="388553" cy="1688173"/>
            </a:xfrm>
            <a:custGeom>
              <a:avLst/>
              <a:gdLst>
                <a:gd name="connsiteX0" fmla="*/ 191094 w 388553"/>
                <a:gd name="connsiteY0" fmla="*/ 1673352 h 1688173"/>
                <a:gd name="connsiteX1" fmla="*/ 95082 w 388553"/>
                <a:gd name="connsiteY1" fmla="*/ 1376172 h 1688173"/>
                <a:gd name="connsiteX2" fmla="*/ 58506 w 388553"/>
                <a:gd name="connsiteY2" fmla="*/ 1266444 h 1688173"/>
                <a:gd name="connsiteX3" fmla="*/ 26502 w 388553"/>
                <a:gd name="connsiteY3" fmla="*/ 1078992 h 1688173"/>
                <a:gd name="connsiteX4" fmla="*/ 3642 w 388553"/>
                <a:gd name="connsiteY4" fmla="*/ 841248 h 1688173"/>
                <a:gd name="connsiteX5" fmla="*/ 8214 w 388553"/>
                <a:gd name="connsiteY5" fmla="*/ 429768 h 1688173"/>
                <a:gd name="connsiteX6" fmla="*/ 67650 w 388553"/>
                <a:gd name="connsiteY6" fmla="*/ 306324 h 1688173"/>
                <a:gd name="connsiteX7" fmla="*/ 108798 w 388553"/>
                <a:gd name="connsiteY7" fmla="*/ 242316 h 1688173"/>
                <a:gd name="connsiteX8" fmla="*/ 136230 w 388553"/>
                <a:gd name="connsiteY8" fmla="*/ 192024 h 1688173"/>
                <a:gd name="connsiteX9" fmla="*/ 250530 w 388553"/>
                <a:gd name="connsiteY9" fmla="*/ 50292 h 1688173"/>
                <a:gd name="connsiteX10" fmla="*/ 309966 w 388553"/>
                <a:gd name="connsiteY10" fmla="*/ 0 h 1688173"/>
                <a:gd name="connsiteX11" fmla="*/ 323682 w 388553"/>
                <a:gd name="connsiteY11" fmla="*/ 59436 h 1688173"/>
                <a:gd name="connsiteX12" fmla="*/ 369402 w 388553"/>
                <a:gd name="connsiteY12" fmla="*/ 214884 h 1688173"/>
                <a:gd name="connsiteX13" fmla="*/ 373974 w 388553"/>
                <a:gd name="connsiteY13" fmla="*/ 283464 h 1688173"/>
                <a:gd name="connsiteX14" fmla="*/ 383118 w 388553"/>
                <a:gd name="connsiteY14" fmla="*/ 361188 h 1688173"/>
                <a:gd name="connsiteX15" fmla="*/ 341970 w 388553"/>
                <a:gd name="connsiteY15" fmla="*/ 1033272 h 1688173"/>
                <a:gd name="connsiteX16" fmla="*/ 332826 w 388553"/>
                <a:gd name="connsiteY16" fmla="*/ 1101852 h 1688173"/>
                <a:gd name="connsiteX17" fmla="*/ 314538 w 388553"/>
                <a:gd name="connsiteY17" fmla="*/ 1170432 h 1688173"/>
                <a:gd name="connsiteX18" fmla="*/ 296250 w 388553"/>
                <a:gd name="connsiteY18" fmla="*/ 1284732 h 1688173"/>
                <a:gd name="connsiteX19" fmla="*/ 287106 w 388553"/>
                <a:gd name="connsiteY19" fmla="*/ 1357884 h 1688173"/>
                <a:gd name="connsiteX20" fmla="*/ 277962 w 388553"/>
                <a:gd name="connsiteY20" fmla="*/ 1385316 h 1688173"/>
                <a:gd name="connsiteX21" fmla="*/ 268818 w 388553"/>
                <a:gd name="connsiteY21" fmla="*/ 1453896 h 1688173"/>
                <a:gd name="connsiteX22" fmla="*/ 255102 w 388553"/>
                <a:gd name="connsiteY22" fmla="*/ 1495044 h 1688173"/>
                <a:gd name="connsiteX23" fmla="*/ 245958 w 388553"/>
                <a:gd name="connsiteY23" fmla="*/ 1545336 h 1688173"/>
                <a:gd name="connsiteX24" fmla="*/ 236814 w 388553"/>
                <a:gd name="connsiteY24" fmla="*/ 1568196 h 1688173"/>
                <a:gd name="connsiteX25" fmla="*/ 223098 w 388553"/>
                <a:gd name="connsiteY25" fmla="*/ 1627632 h 1688173"/>
                <a:gd name="connsiteX26" fmla="*/ 218526 w 388553"/>
                <a:gd name="connsiteY26" fmla="*/ 1641348 h 1688173"/>
                <a:gd name="connsiteX27" fmla="*/ 191094 w 388553"/>
                <a:gd name="connsiteY27" fmla="*/ 1673352 h 16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8553" h="1688173" fill="none" extrusionOk="0">
                  <a:moveTo>
                    <a:pt x="191094" y="1673352"/>
                  </a:moveTo>
                  <a:cubicBezTo>
                    <a:pt x="165427" y="1632012"/>
                    <a:pt x="134202" y="1493761"/>
                    <a:pt x="95082" y="1376172"/>
                  </a:cubicBezTo>
                  <a:cubicBezTo>
                    <a:pt x="90057" y="1338141"/>
                    <a:pt x="66193" y="1305129"/>
                    <a:pt x="58506" y="1266444"/>
                  </a:cubicBezTo>
                  <a:cubicBezTo>
                    <a:pt x="44719" y="1186119"/>
                    <a:pt x="33846" y="1161205"/>
                    <a:pt x="26502" y="1078992"/>
                  </a:cubicBezTo>
                  <a:cubicBezTo>
                    <a:pt x="58150" y="762497"/>
                    <a:pt x="71619" y="1144575"/>
                    <a:pt x="3642" y="841248"/>
                  </a:cubicBezTo>
                  <a:cubicBezTo>
                    <a:pt x="17532" y="715930"/>
                    <a:pt x="3791" y="594988"/>
                    <a:pt x="8214" y="429768"/>
                  </a:cubicBezTo>
                  <a:cubicBezTo>
                    <a:pt x="19251" y="389972"/>
                    <a:pt x="41132" y="342304"/>
                    <a:pt x="67650" y="306324"/>
                  </a:cubicBezTo>
                  <a:cubicBezTo>
                    <a:pt x="80223" y="286123"/>
                    <a:pt x="100039" y="265029"/>
                    <a:pt x="108798" y="242316"/>
                  </a:cubicBezTo>
                  <a:cubicBezTo>
                    <a:pt x="120628" y="223801"/>
                    <a:pt x="125162" y="206676"/>
                    <a:pt x="136230" y="192024"/>
                  </a:cubicBezTo>
                  <a:cubicBezTo>
                    <a:pt x="154351" y="156093"/>
                    <a:pt x="227906" y="80957"/>
                    <a:pt x="250530" y="50292"/>
                  </a:cubicBezTo>
                  <a:cubicBezTo>
                    <a:pt x="298601" y="-46"/>
                    <a:pt x="279572" y="7310"/>
                    <a:pt x="309966" y="0"/>
                  </a:cubicBezTo>
                  <a:cubicBezTo>
                    <a:pt x="315344" y="20803"/>
                    <a:pt x="321043" y="40167"/>
                    <a:pt x="323682" y="59436"/>
                  </a:cubicBezTo>
                  <a:cubicBezTo>
                    <a:pt x="339851" y="128153"/>
                    <a:pt x="348775" y="144786"/>
                    <a:pt x="369402" y="214884"/>
                  </a:cubicBezTo>
                  <a:cubicBezTo>
                    <a:pt x="371161" y="235368"/>
                    <a:pt x="372523" y="258618"/>
                    <a:pt x="373974" y="283464"/>
                  </a:cubicBezTo>
                  <a:cubicBezTo>
                    <a:pt x="375158" y="309535"/>
                    <a:pt x="384270" y="333863"/>
                    <a:pt x="383118" y="361188"/>
                  </a:cubicBezTo>
                  <a:cubicBezTo>
                    <a:pt x="391874" y="931386"/>
                    <a:pt x="458320" y="767535"/>
                    <a:pt x="341970" y="1033272"/>
                  </a:cubicBezTo>
                  <a:cubicBezTo>
                    <a:pt x="339829" y="1052621"/>
                    <a:pt x="338397" y="1075303"/>
                    <a:pt x="332826" y="1101852"/>
                  </a:cubicBezTo>
                  <a:cubicBezTo>
                    <a:pt x="327413" y="1128893"/>
                    <a:pt x="316940" y="1145502"/>
                    <a:pt x="314538" y="1170432"/>
                  </a:cubicBezTo>
                  <a:cubicBezTo>
                    <a:pt x="296184" y="1323286"/>
                    <a:pt x="319152" y="1176040"/>
                    <a:pt x="296250" y="1284732"/>
                  </a:cubicBezTo>
                  <a:cubicBezTo>
                    <a:pt x="290731" y="1309983"/>
                    <a:pt x="291425" y="1329876"/>
                    <a:pt x="287106" y="1357884"/>
                  </a:cubicBezTo>
                  <a:cubicBezTo>
                    <a:pt x="284001" y="1367879"/>
                    <a:pt x="279682" y="1377126"/>
                    <a:pt x="277962" y="1385316"/>
                  </a:cubicBezTo>
                  <a:cubicBezTo>
                    <a:pt x="270072" y="1404838"/>
                    <a:pt x="277696" y="1431697"/>
                    <a:pt x="268818" y="1453896"/>
                  </a:cubicBezTo>
                  <a:cubicBezTo>
                    <a:pt x="264967" y="1467964"/>
                    <a:pt x="255602" y="1481733"/>
                    <a:pt x="255102" y="1495044"/>
                  </a:cubicBezTo>
                  <a:cubicBezTo>
                    <a:pt x="251338" y="1510974"/>
                    <a:pt x="250380" y="1525139"/>
                    <a:pt x="245958" y="1545336"/>
                  </a:cubicBezTo>
                  <a:cubicBezTo>
                    <a:pt x="243493" y="1553988"/>
                    <a:pt x="238780" y="1560863"/>
                    <a:pt x="236814" y="1568196"/>
                  </a:cubicBezTo>
                  <a:cubicBezTo>
                    <a:pt x="226802" y="1588885"/>
                    <a:pt x="228870" y="1610213"/>
                    <a:pt x="223098" y="1627632"/>
                  </a:cubicBezTo>
                  <a:cubicBezTo>
                    <a:pt x="221374" y="1632211"/>
                    <a:pt x="221043" y="1636309"/>
                    <a:pt x="218526" y="1641348"/>
                  </a:cubicBezTo>
                  <a:cubicBezTo>
                    <a:pt x="217112" y="1642429"/>
                    <a:pt x="212696" y="1716479"/>
                    <a:pt x="191094" y="1673352"/>
                  </a:cubicBezTo>
                  <a:close/>
                </a:path>
                <a:path w="388553" h="1688173" stroke="0" extrusionOk="0">
                  <a:moveTo>
                    <a:pt x="191094" y="1673352"/>
                  </a:moveTo>
                  <a:cubicBezTo>
                    <a:pt x="160047" y="1622696"/>
                    <a:pt x="116727" y="1479133"/>
                    <a:pt x="95082" y="1376172"/>
                  </a:cubicBezTo>
                  <a:cubicBezTo>
                    <a:pt x="87009" y="1340329"/>
                    <a:pt x="57073" y="1304469"/>
                    <a:pt x="58506" y="1266444"/>
                  </a:cubicBezTo>
                  <a:cubicBezTo>
                    <a:pt x="40368" y="1186169"/>
                    <a:pt x="34670" y="1165902"/>
                    <a:pt x="26502" y="1078992"/>
                  </a:cubicBezTo>
                  <a:cubicBezTo>
                    <a:pt x="-49754" y="735861"/>
                    <a:pt x="44360" y="1113207"/>
                    <a:pt x="3642" y="841248"/>
                  </a:cubicBezTo>
                  <a:cubicBezTo>
                    <a:pt x="22377" y="706130"/>
                    <a:pt x="2650" y="543876"/>
                    <a:pt x="8214" y="429768"/>
                  </a:cubicBezTo>
                  <a:cubicBezTo>
                    <a:pt x="9674" y="383815"/>
                    <a:pt x="35178" y="352061"/>
                    <a:pt x="67650" y="306324"/>
                  </a:cubicBezTo>
                  <a:cubicBezTo>
                    <a:pt x="81293" y="284295"/>
                    <a:pt x="92252" y="268925"/>
                    <a:pt x="108798" y="242316"/>
                  </a:cubicBezTo>
                  <a:cubicBezTo>
                    <a:pt x="119252" y="226294"/>
                    <a:pt x="128929" y="208844"/>
                    <a:pt x="136230" y="192024"/>
                  </a:cubicBezTo>
                  <a:cubicBezTo>
                    <a:pt x="155743" y="152098"/>
                    <a:pt x="229597" y="75213"/>
                    <a:pt x="250530" y="50292"/>
                  </a:cubicBezTo>
                  <a:cubicBezTo>
                    <a:pt x="300199" y="1970"/>
                    <a:pt x="276170" y="15193"/>
                    <a:pt x="309966" y="0"/>
                  </a:cubicBezTo>
                  <a:cubicBezTo>
                    <a:pt x="316377" y="22644"/>
                    <a:pt x="320656" y="42265"/>
                    <a:pt x="323682" y="59436"/>
                  </a:cubicBezTo>
                  <a:cubicBezTo>
                    <a:pt x="342370" y="126677"/>
                    <a:pt x="349540" y="146314"/>
                    <a:pt x="369402" y="214884"/>
                  </a:cubicBezTo>
                  <a:cubicBezTo>
                    <a:pt x="369716" y="237943"/>
                    <a:pt x="368038" y="258033"/>
                    <a:pt x="373974" y="283464"/>
                  </a:cubicBezTo>
                  <a:cubicBezTo>
                    <a:pt x="370067" y="308987"/>
                    <a:pt x="382546" y="333215"/>
                    <a:pt x="383118" y="361188"/>
                  </a:cubicBezTo>
                  <a:cubicBezTo>
                    <a:pt x="376299" y="929399"/>
                    <a:pt x="391389" y="786828"/>
                    <a:pt x="341970" y="1033272"/>
                  </a:cubicBezTo>
                  <a:cubicBezTo>
                    <a:pt x="337128" y="1059339"/>
                    <a:pt x="339705" y="1080989"/>
                    <a:pt x="332826" y="1101852"/>
                  </a:cubicBezTo>
                  <a:cubicBezTo>
                    <a:pt x="328111" y="1126828"/>
                    <a:pt x="323349" y="1144176"/>
                    <a:pt x="314538" y="1170432"/>
                  </a:cubicBezTo>
                  <a:cubicBezTo>
                    <a:pt x="285443" y="1325314"/>
                    <a:pt x="304408" y="1174429"/>
                    <a:pt x="296250" y="1284732"/>
                  </a:cubicBezTo>
                  <a:cubicBezTo>
                    <a:pt x="294308" y="1311305"/>
                    <a:pt x="289374" y="1334829"/>
                    <a:pt x="287106" y="1357884"/>
                  </a:cubicBezTo>
                  <a:cubicBezTo>
                    <a:pt x="285451" y="1366970"/>
                    <a:pt x="279466" y="1375831"/>
                    <a:pt x="277962" y="1385316"/>
                  </a:cubicBezTo>
                  <a:cubicBezTo>
                    <a:pt x="277845" y="1411585"/>
                    <a:pt x="272016" y="1435866"/>
                    <a:pt x="268818" y="1453896"/>
                  </a:cubicBezTo>
                  <a:cubicBezTo>
                    <a:pt x="265551" y="1468688"/>
                    <a:pt x="257071" y="1480000"/>
                    <a:pt x="255102" y="1495044"/>
                  </a:cubicBezTo>
                  <a:cubicBezTo>
                    <a:pt x="252461" y="1511936"/>
                    <a:pt x="250023" y="1527403"/>
                    <a:pt x="245958" y="1545336"/>
                  </a:cubicBezTo>
                  <a:cubicBezTo>
                    <a:pt x="244654" y="1553730"/>
                    <a:pt x="237150" y="1560696"/>
                    <a:pt x="236814" y="1568196"/>
                  </a:cubicBezTo>
                  <a:cubicBezTo>
                    <a:pt x="230955" y="1589087"/>
                    <a:pt x="226960" y="1604539"/>
                    <a:pt x="223098" y="1627632"/>
                  </a:cubicBezTo>
                  <a:cubicBezTo>
                    <a:pt x="222097" y="1632181"/>
                    <a:pt x="221492" y="1636546"/>
                    <a:pt x="218526" y="1641348"/>
                  </a:cubicBezTo>
                  <a:cubicBezTo>
                    <a:pt x="210031" y="1648349"/>
                    <a:pt x="216037" y="1713252"/>
                    <a:pt x="191094" y="16733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91094 w 388553"/>
                        <a:gd name="connsiteY0" fmla="*/ 1673352 h 1688173"/>
                        <a:gd name="connsiteX1" fmla="*/ 95082 w 388553"/>
                        <a:gd name="connsiteY1" fmla="*/ 1376172 h 1688173"/>
                        <a:gd name="connsiteX2" fmla="*/ 58506 w 388553"/>
                        <a:gd name="connsiteY2" fmla="*/ 1266444 h 1688173"/>
                        <a:gd name="connsiteX3" fmla="*/ 26502 w 388553"/>
                        <a:gd name="connsiteY3" fmla="*/ 1078992 h 1688173"/>
                        <a:gd name="connsiteX4" fmla="*/ 3642 w 388553"/>
                        <a:gd name="connsiteY4" fmla="*/ 841248 h 1688173"/>
                        <a:gd name="connsiteX5" fmla="*/ 8214 w 388553"/>
                        <a:gd name="connsiteY5" fmla="*/ 429768 h 1688173"/>
                        <a:gd name="connsiteX6" fmla="*/ 67650 w 388553"/>
                        <a:gd name="connsiteY6" fmla="*/ 306324 h 1688173"/>
                        <a:gd name="connsiteX7" fmla="*/ 108798 w 388553"/>
                        <a:gd name="connsiteY7" fmla="*/ 242316 h 1688173"/>
                        <a:gd name="connsiteX8" fmla="*/ 136230 w 388553"/>
                        <a:gd name="connsiteY8" fmla="*/ 192024 h 1688173"/>
                        <a:gd name="connsiteX9" fmla="*/ 250530 w 388553"/>
                        <a:gd name="connsiteY9" fmla="*/ 50292 h 1688173"/>
                        <a:gd name="connsiteX10" fmla="*/ 309966 w 388553"/>
                        <a:gd name="connsiteY10" fmla="*/ 0 h 1688173"/>
                        <a:gd name="connsiteX11" fmla="*/ 323682 w 388553"/>
                        <a:gd name="connsiteY11" fmla="*/ 59436 h 1688173"/>
                        <a:gd name="connsiteX12" fmla="*/ 369402 w 388553"/>
                        <a:gd name="connsiteY12" fmla="*/ 214884 h 1688173"/>
                        <a:gd name="connsiteX13" fmla="*/ 373974 w 388553"/>
                        <a:gd name="connsiteY13" fmla="*/ 283464 h 1688173"/>
                        <a:gd name="connsiteX14" fmla="*/ 383118 w 388553"/>
                        <a:gd name="connsiteY14" fmla="*/ 361188 h 1688173"/>
                        <a:gd name="connsiteX15" fmla="*/ 341970 w 388553"/>
                        <a:gd name="connsiteY15" fmla="*/ 1033272 h 1688173"/>
                        <a:gd name="connsiteX16" fmla="*/ 332826 w 388553"/>
                        <a:gd name="connsiteY16" fmla="*/ 1101852 h 1688173"/>
                        <a:gd name="connsiteX17" fmla="*/ 314538 w 388553"/>
                        <a:gd name="connsiteY17" fmla="*/ 1170432 h 1688173"/>
                        <a:gd name="connsiteX18" fmla="*/ 296250 w 388553"/>
                        <a:gd name="connsiteY18" fmla="*/ 1284732 h 1688173"/>
                        <a:gd name="connsiteX19" fmla="*/ 287106 w 388553"/>
                        <a:gd name="connsiteY19" fmla="*/ 1357884 h 1688173"/>
                        <a:gd name="connsiteX20" fmla="*/ 277962 w 388553"/>
                        <a:gd name="connsiteY20" fmla="*/ 1385316 h 1688173"/>
                        <a:gd name="connsiteX21" fmla="*/ 268818 w 388553"/>
                        <a:gd name="connsiteY21" fmla="*/ 1453896 h 1688173"/>
                        <a:gd name="connsiteX22" fmla="*/ 255102 w 388553"/>
                        <a:gd name="connsiteY22" fmla="*/ 1495044 h 1688173"/>
                        <a:gd name="connsiteX23" fmla="*/ 245958 w 388553"/>
                        <a:gd name="connsiteY23" fmla="*/ 1545336 h 1688173"/>
                        <a:gd name="connsiteX24" fmla="*/ 236814 w 388553"/>
                        <a:gd name="connsiteY24" fmla="*/ 1568196 h 1688173"/>
                        <a:gd name="connsiteX25" fmla="*/ 223098 w 388553"/>
                        <a:gd name="connsiteY25" fmla="*/ 1627632 h 1688173"/>
                        <a:gd name="connsiteX26" fmla="*/ 218526 w 388553"/>
                        <a:gd name="connsiteY26" fmla="*/ 1641348 h 1688173"/>
                        <a:gd name="connsiteX27" fmla="*/ 191094 w 388553"/>
                        <a:gd name="connsiteY27" fmla="*/ 1673352 h 1688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88553" h="1688173">
                          <a:moveTo>
                            <a:pt x="191094" y="1673352"/>
                          </a:moveTo>
                          <a:cubicBezTo>
                            <a:pt x="170520" y="1629156"/>
                            <a:pt x="127334" y="1475152"/>
                            <a:pt x="95082" y="1376172"/>
                          </a:cubicBezTo>
                          <a:cubicBezTo>
                            <a:pt x="83137" y="1339514"/>
                            <a:pt x="66449" y="1304171"/>
                            <a:pt x="58506" y="1266444"/>
                          </a:cubicBezTo>
                          <a:cubicBezTo>
                            <a:pt x="41395" y="1185166"/>
                            <a:pt x="34899" y="1164637"/>
                            <a:pt x="26502" y="1078992"/>
                          </a:cubicBezTo>
                          <a:cubicBezTo>
                            <a:pt x="-4723" y="760498"/>
                            <a:pt x="38766" y="1110534"/>
                            <a:pt x="3642" y="841248"/>
                          </a:cubicBezTo>
                          <a:cubicBezTo>
                            <a:pt x="5166" y="704088"/>
                            <a:pt x="-8083" y="565965"/>
                            <a:pt x="8214" y="429768"/>
                          </a:cubicBezTo>
                          <a:cubicBezTo>
                            <a:pt x="13640" y="384422"/>
                            <a:pt x="42954" y="344740"/>
                            <a:pt x="67650" y="306324"/>
                          </a:cubicBezTo>
                          <a:cubicBezTo>
                            <a:pt x="81366" y="284988"/>
                            <a:pt x="95748" y="264066"/>
                            <a:pt x="108798" y="242316"/>
                          </a:cubicBezTo>
                          <a:cubicBezTo>
                            <a:pt x="118623" y="225942"/>
                            <a:pt x="125978" y="208134"/>
                            <a:pt x="136230" y="192024"/>
                          </a:cubicBezTo>
                          <a:cubicBezTo>
                            <a:pt x="161088" y="152962"/>
                            <a:pt x="227403" y="73419"/>
                            <a:pt x="250530" y="50292"/>
                          </a:cubicBezTo>
                          <a:cubicBezTo>
                            <a:pt x="299658" y="1164"/>
                            <a:pt x="275803" y="11388"/>
                            <a:pt x="309966" y="0"/>
                          </a:cubicBezTo>
                          <a:cubicBezTo>
                            <a:pt x="314538" y="19812"/>
                            <a:pt x="318601" y="39748"/>
                            <a:pt x="323682" y="59436"/>
                          </a:cubicBezTo>
                          <a:cubicBezTo>
                            <a:pt x="341281" y="127630"/>
                            <a:pt x="348906" y="149298"/>
                            <a:pt x="369402" y="214884"/>
                          </a:cubicBezTo>
                          <a:cubicBezTo>
                            <a:pt x="370926" y="237744"/>
                            <a:pt x="371835" y="260653"/>
                            <a:pt x="373974" y="283464"/>
                          </a:cubicBezTo>
                          <a:cubicBezTo>
                            <a:pt x="376409" y="309437"/>
                            <a:pt x="383473" y="335104"/>
                            <a:pt x="383118" y="361188"/>
                          </a:cubicBezTo>
                          <a:cubicBezTo>
                            <a:pt x="375181" y="944522"/>
                            <a:pt x="419236" y="770568"/>
                            <a:pt x="341970" y="1033272"/>
                          </a:cubicBezTo>
                          <a:cubicBezTo>
                            <a:pt x="338922" y="1056132"/>
                            <a:pt x="337349" y="1079238"/>
                            <a:pt x="332826" y="1101852"/>
                          </a:cubicBezTo>
                          <a:cubicBezTo>
                            <a:pt x="328186" y="1125051"/>
                            <a:pt x="318427" y="1147095"/>
                            <a:pt x="314538" y="1170432"/>
                          </a:cubicBezTo>
                          <a:cubicBezTo>
                            <a:pt x="289905" y="1318230"/>
                            <a:pt x="329746" y="1173078"/>
                            <a:pt x="296250" y="1284732"/>
                          </a:cubicBezTo>
                          <a:cubicBezTo>
                            <a:pt x="293202" y="1309116"/>
                            <a:pt x="291502" y="1333707"/>
                            <a:pt x="287106" y="1357884"/>
                          </a:cubicBezTo>
                          <a:cubicBezTo>
                            <a:pt x="285382" y="1367367"/>
                            <a:pt x="279766" y="1375848"/>
                            <a:pt x="277962" y="1385316"/>
                          </a:cubicBezTo>
                          <a:cubicBezTo>
                            <a:pt x="273647" y="1407971"/>
                            <a:pt x="273522" y="1431318"/>
                            <a:pt x="268818" y="1453896"/>
                          </a:cubicBezTo>
                          <a:cubicBezTo>
                            <a:pt x="265869" y="1468050"/>
                            <a:pt x="257688" y="1480819"/>
                            <a:pt x="255102" y="1495044"/>
                          </a:cubicBezTo>
                          <a:cubicBezTo>
                            <a:pt x="252054" y="1511808"/>
                            <a:pt x="250091" y="1528806"/>
                            <a:pt x="245958" y="1545336"/>
                          </a:cubicBezTo>
                          <a:cubicBezTo>
                            <a:pt x="243968" y="1553298"/>
                            <a:pt x="239011" y="1560288"/>
                            <a:pt x="236814" y="1568196"/>
                          </a:cubicBezTo>
                          <a:cubicBezTo>
                            <a:pt x="231372" y="1587787"/>
                            <a:pt x="228029" y="1607906"/>
                            <a:pt x="223098" y="1627632"/>
                          </a:cubicBezTo>
                          <a:cubicBezTo>
                            <a:pt x="221929" y="1632307"/>
                            <a:pt x="221080" y="1637261"/>
                            <a:pt x="218526" y="1641348"/>
                          </a:cubicBezTo>
                          <a:cubicBezTo>
                            <a:pt x="213354" y="1649623"/>
                            <a:pt x="211668" y="1717548"/>
                            <a:pt x="191094" y="16733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52F7F5E-66FA-4148-B169-D33573F23378}"/>
                </a:ext>
              </a:extLst>
            </p:cNvPr>
            <p:cNvSpPr/>
            <p:nvPr/>
          </p:nvSpPr>
          <p:spPr>
            <a:xfrm rot="284089">
              <a:off x="8543248" y="2655630"/>
              <a:ext cx="388553" cy="1688173"/>
            </a:xfrm>
            <a:custGeom>
              <a:avLst/>
              <a:gdLst>
                <a:gd name="connsiteX0" fmla="*/ 191094 w 388553"/>
                <a:gd name="connsiteY0" fmla="*/ 1673352 h 1688173"/>
                <a:gd name="connsiteX1" fmla="*/ 95082 w 388553"/>
                <a:gd name="connsiteY1" fmla="*/ 1376172 h 1688173"/>
                <a:gd name="connsiteX2" fmla="*/ 58506 w 388553"/>
                <a:gd name="connsiteY2" fmla="*/ 1266444 h 1688173"/>
                <a:gd name="connsiteX3" fmla="*/ 26502 w 388553"/>
                <a:gd name="connsiteY3" fmla="*/ 1078992 h 1688173"/>
                <a:gd name="connsiteX4" fmla="*/ 3642 w 388553"/>
                <a:gd name="connsiteY4" fmla="*/ 841248 h 1688173"/>
                <a:gd name="connsiteX5" fmla="*/ 8214 w 388553"/>
                <a:gd name="connsiteY5" fmla="*/ 429768 h 1688173"/>
                <a:gd name="connsiteX6" fmla="*/ 67650 w 388553"/>
                <a:gd name="connsiteY6" fmla="*/ 306324 h 1688173"/>
                <a:gd name="connsiteX7" fmla="*/ 108798 w 388553"/>
                <a:gd name="connsiteY7" fmla="*/ 242316 h 1688173"/>
                <a:gd name="connsiteX8" fmla="*/ 136230 w 388553"/>
                <a:gd name="connsiteY8" fmla="*/ 192024 h 1688173"/>
                <a:gd name="connsiteX9" fmla="*/ 250530 w 388553"/>
                <a:gd name="connsiteY9" fmla="*/ 50292 h 1688173"/>
                <a:gd name="connsiteX10" fmla="*/ 309966 w 388553"/>
                <a:gd name="connsiteY10" fmla="*/ 0 h 1688173"/>
                <a:gd name="connsiteX11" fmla="*/ 323682 w 388553"/>
                <a:gd name="connsiteY11" fmla="*/ 59436 h 1688173"/>
                <a:gd name="connsiteX12" fmla="*/ 369402 w 388553"/>
                <a:gd name="connsiteY12" fmla="*/ 214884 h 1688173"/>
                <a:gd name="connsiteX13" fmla="*/ 373974 w 388553"/>
                <a:gd name="connsiteY13" fmla="*/ 283464 h 1688173"/>
                <a:gd name="connsiteX14" fmla="*/ 383118 w 388553"/>
                <a:gd name="connsiteY14" fmla="*/ 361188 h 1688173"/>
                <a:gd name="connsiteX15" fmla="*/ 341970 w 388553"/>
                <a:gd name="connsiteY15" fmla="*/ 1033272 h 1688173"/>
                <a:gd name="connsiteX16" fmla="*/ 332826 w 388553"/>
                <a:gd name="connsiteY16" fmla="*/ 1101852 h 1688173"/>
                <a:gd name="connsiteX17" fmla="*/ 314538 w 388553"/>
                <a:gd name="connsiteY17" fmla="*/ 1170432 h 1688173"/>
                <a:gd name="connsiteX18" fmla="*/ 296250 w 388553"/>
                <a:gd name="connsiteY18" fmla="*/ 1284732 h 1688173"/>
                <a:gd name="connsiteX19" fmla="*/ 287106 w 388553"/>
                <a:gd name="connsiteY19" fmla="*/ 1357884 h 1688173"/>
                <a:gd name="connsiteX20" fmla="*/ 277962 w 388553"/>
                <a:gd name="connsiteY20" fmla="*/ 1385316 h 1688173"/>
                <a:gd name="connsiteX21" fmla="*/ 268818 w 388553"/>
                <a:gd name="connsiteY21" fmla="*/ 1453896 h 1688173"/>
                <a:gd name="connsiteX22" fmla="*/ 255102 w 388553"/>
                <a:gd name="connsiteY22" fmla="*/ 1495044 h 1688173"/>
                <a:gd name="connsiteX23" fmla="*/ 245958 w 388553"/>
                <a:gd name="connsiteY23" fmla="*/ 1545336 h 1688173"/>
                <a:gd name="connsiteX24" fmla="*/ 236814 w 388553"/>
                <a:gd name="connsiteY24" fmla="*/ 1568196 h 1688173"/>
                <a:gd name="connsiteX25" fmla="*/ 223098 w 388553"/>
                <a:gd name="connsiteY25" fmla="*/ 1627632 h 1688173"/>
                <a:gd name="connsiteX26" fmla="*/ 218526 w 388553"/>
                <a:gd name="connsiteY26" fmla="*/ 1641348 h 1688173"/>
                <a:gd name="connsiteX27" fmla="*/ 191094 w 388553"/>
                <a:gd name="connsiteY27" fmla="*/ 1673352 h 16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8553" h="1688173" fill="none" extrusionOk="0">
                  <a:moveTo>
                    <a:pt x="191094" y="1673352"/>
                  </a:moveTo>
                  <a:cubicBezTo>
                    <a:pt x="165427" y="1632012"/>
                    <a:pt x="134202" y="1493761"/>
                    <a:pt x="95082" y="1376172"/>
                  </a:cubicBezTo>
                  <a:cubicBezTo>
                    <a:pt x="90057" y="1338141"/>
                    <a:pt x="66193" y="1305129"/>
                    <a:pt x="58506" y="1266444"/>
                  </a:cubicBezTo>
                  <a:cubicBezTo>
                    <a:pt x="44719" y="1186119"/>
                    <a:pt x="33846" y="1161205"/>
                    <a:pt x="26502" y="1078992"/>
                  </a:cubicBezTo>
                  <a:cubicBezTo>
                    <a:pt x="58150" y="762497"/>
                    <a:pt x="71619" y="1144575"/>
                    <a:pt x="3642" y="841248"/>
                  </a:cubicBezTo>
                  <a:cubicBezTo>
                    <a:pt x="17532" y="715930"/>
                    <a:pt x="3791" y="594988"/>
                    <a:pt x="8214" y="429768"/>
                  </a:cubicBezTo>
                  <a:cubicBezTo>
                    <a:pt x="19251" y="389972"/>
                    <a:pt x="41132" y="342304"/>
                    <a:pt x="67650" y="306324"/>
                  </a:cubicBezTo>
                  <a:cubicBezTo>
                    <a:pt x="80223" y="286123"/>
                    <a:pt x="100039" y="265029"/>
                    <a:pt x="108798" y="242316"/>
                  </a:cubicBezTo>
                  <a:cubicBezTo>
                    <a:pt x="120628" y="223801"/>
                    <a:pt x="125162" y="206676"/>
                    <a:pt x="136230" y="192024"/>
                  </a:cubicBezTo>
                  <a:cubicBezTo>
                    <a:pt x="154351" y="156093"/>
                    <a:pt x="227906" y="80957"/>
                    <a:pt x="250530" y="50292"/>
                  </a:cubicBezTo>
                  <a:cubicBezTo>
                    <a:pt x="298601" y="-46"/>
                    <a:pt x="279572" y="7310"/>
                    <a:pt x="309966" y="0"/>
                  </a:cubicBezTo>
                  <a:cubicBezTo>
                    <a:pt x="315344" y="20803"/>
                    <a:pt x="321043" y="40167"/>
                    <a:pt x="323682" y="59436"/>
                  </a:cubicBezTo>
                  <a:cubicBezTo>
                    <a:pt x="339851" y="128153"/>
                    <a:pt x="348775" y="144786"/>
                    <a:pt x="369402" y="214884"/>
                  </a:cubicBezTo>
                  <a:cubicBezTo>
                    <a:pt x="371161" y="235368"/>
                    <a:pt x="372523" y="258618"/>
                    <a:pt x="373974" y="283464"/>
                  </a:cubicBezTo>
                  <a:cubicBezTo>
                    <a:pt x="375158" y="309535"/>
                    <a:pt x="384270" y="333863"/>
                    <a:pt x="383118" y="361188"/>
                  </a:cubicBezTo>
                  <a:cubicBezTo>
                    <a:pt x="391874" y="931386"/>
                    <a:pt x="458320" y="767535"/>
                    <a:pt x="341970" y="1033272"/>
                  </a:cubicBezTo>
                  <a:cubicBezTo>
                    <a:pt x="339829" y="1052621"/>
                    <a:pt x="338397" y="1075303"/>
                    <a:pt x="332826" y="1101852"/>
                  </a:cubicBezTo>
                  <a:cubicBezTo>
                    <a:pt x="327413" y="1128893"/>
                    <a:pt x="316940" y="1145502"/>
                    <a:pt x="314538" y="1170432"/>
                  </a:cubicBezTo>
                  <a:cubicBezTo>
                    <a:pt x="296184" y="1323286"/>
                    <a:pt x="319152" y="1176040"/>
                    <a:pt x="296250" y="1284732"/>
                  </a:cubicBezTo>
                  <a:cubicBezTo>
                    <a:pt x="290731" y="1309983"/>
                    <a:pt x="291425" y="1329876"/>
                    <a:pt x="287106" y="1357884"/>
                  </a:cubicBezTo>
                  <a:cubicBezTo>
                    <a:pt x="284001" y="1367879"/>
                    <a:pt x="279682" y="1377126"/>
                    <a:pt x="277962" y="1385316"/>
                  </a:cubicBezTo>
                  <a:cubicBezTo>
                    <a:pt x="270072" y="1404838"/>
                    <a:pt x="277696" y="1431697"/>
                    <a:pt x="268818" y="1453896"/>
                  </a:cubicBezTo>
                  <a:cubicBezTo>
                    <a:pt x="264967" y="1467964"/>
                    <a:pt x="255602" y="1481733"/>
                    <a:pt x="255102" y="1495044"/>
                  </a:cubicBezTo>
                  <a:cubicBezTo>
                    <a:pt x="251338" y="1510974"/>
                    <a:pt x="250380" y="1525139"/>
                    <a:pt x="245958" y="1545336"/>
                  </a:cubicBezTo>
                  <a:cubicBezTo>
                    <a:pt x="243493" y="1553988"/>
                    <a:pt x="238780" y="1560863"/>
                    <a:pt x="236814" y="1568196"/>
                  </a:cubicBezTo>
                  <a:cubicBezTo>
                    <a:pt x="226802" y="1588885"/>
                    <a:pt x="228870" y="1610213"/>
                    <a:pt x="223098" y="1627632"/>
                  </a:cubicBezTo>
                  <a:cubicBezTo>
                    <a:pt x="221374" y="1632211"/>
                    <a:pt x="221043" y="1636309"/>
                    <a:pt x="218526" y="1641348"/>
                  </a:cubicBezTo>
                  <a:cubicBezTo>
                    <a:pt x="217112" y="1642429"/>
                    <a:pt x="212696" y="1716479"/>
                    <a:pt x="191094" y="1673352"/>
                  </a:cubicBezTo>
                  <a:close/>
                </a:path>
                <a:path w="388553" h="1688173" stroke="0" extrusionOk="0">
                  <a:moveTo>
                    <a:pt x="191094" y="1673352"/>
                  </a:moveTo>
                  <a:cubicBezTo>
                    <a:pt x="160047" y="1622696"/>
                    <a:pt x="116727" y="1479133"/>
                    <a:pt x="95082" y="1376172"/>
                  </a:cubicBezTo>
                  <a:cubicBezTo>
                    <a:pt x="87009" y="1340329"/>
                    <a:pt x="57073" y="1304469"/>
                    <a:pt x="58506" y="1266444"/>
                  </a:cubicBezTo>
                  <a:cubicBezTo>
                    <a:pt x="40368" y="1186169"/>
                    <a:pt x="34670" y="1165902"/>
                    <a:pt x="26502" y="1078992"/>
                  </a:cubicBezTo>
                  <a:cubicBezTo>
                    <a:pt x="-49754" y="735861"/>
                    <a:pt x="44360" y="1113207"/>
                    <a:pt x="3642" y="841248"/>
                  </a:cubicBezTo>
                  <a:cubicBezTo>
                    <a:pt x="22377" y="706130"/>
                    <a:pt x="2650" y="543876"/>
                    <a:pt x="8214" y="429768"/>
                  </a:cubicBezTo>
                  <a:cubicBezTo>
                    <a:pt x="9674" y="383815"/>
                    <a:pt x="35178" y="352061"/>
                    <a:pt x="67650" y="306324"/>
                  </a:cubicBezTo>
                  <a:cubicBezTo>
                    <a:pt x="81293" y="284295"/>
                    <a:pt x="92252" y="268925"/>
                    <a:pt x="108798" y="242316"/>
                  </a:cubicBezTo>
                  <a:cubicBezTo>
                    <a:pt x="119252" y="226294"/>
                    <a:pt x="128929" y="208844"/>
                    <a:pt x="136230" y="192024"/>
                  </a:cubicBezTo>
                  <a:cubicBezTo>
                    <a:pt x="155743" y="152098"/>
                    <a:pt x="229597" y="75213"/>
                    <a:pt x="250530" y="50292"/>
                  </a:cubicBezTo>
                  <a:cubicBezTo>
                    <a:pt x="300199" y="1970"/>
                    <a:pt x="276170" y="15193"/>
                    <a:pt x="309966" y="0"/>
                  </a:cubicBezTo>
                  <a:cubicBezTo>
                    <a:pt x="316377" y="22644"/>
                    <a:pt x="320656" y="42265"/>
                    <a:pt x="323682" y="59436"/>
                  </a:cubicBezTo>
                  <a:cubicBezTo>
                    <a:pt x="342370" y="126677"/>
                    <a:pt x="349540" y="146314"/>
                    <a:pt x="369402" y="214884"/>
                  </a:cubicBezTo>
                  <a:cubicBezTo>
                    <a:pt x="369716" y="237943"/>
                    <a:pt x="368038" y="258033"/>
                    <a:pt x="373974" y="283464"/>
                  </a:cubicBezTo>
                  <a:cubicBezTo>
                    <a:pt x="370067" y="308987"/>
                    <a:pt x="382546" y="333215"/>
                    <a:pt x="383118" y="361188"/>
                  </a:cubicBezTo>
                  <a:cubicBezTo>
                    <a:pt x="376299" y="929399"/>
                    <a:pt x="391389" y="786828"/>
                    <a:pt x="341970" y="1033272"/>
                  </a:cubicBezTo>
                  <a:cubicBezTo>
                    <a:pt x="337128" y="1059339"/>
                    <a:pt x="339705" y="1080989"/>
                    <a:pt x="332826" y="1101852"/>
                  </a:cubicBezTo>
                  <a:cubicBezTo>
                    <a:pt x="328111" y="1126828"/>
                    <a:pt x="323349" y="1144176"/>
                    <a:pt x="314538" y="1170432"/>
                  </a:cubicBezTo>
                  <a:cubicBezTo>
                    <a:pt x="285443" y="1325314"/>
                    <a:pt x="304408" y="1174429"/>
                    <a:pt x="296250" y="1284732"/>
                  </a:cubicBezTo>
                  <a:cubicBezTo>
                    <a:pt x="294308" y="1311305"/>
                    <a:pt x="289374" y="1334829"/>
                    <a:pt x="287106" y="1357884"/>
                  </a:cubicBezTo>
                  <a:cubicBezTo>
                    <a:pt x="285451" y="1366970"/>
                    <a:pt x="279466" y="1375831"/>
                    <a:pt x="277962" y="1385316"/>
                  </a:cubicBezTo>
                  <a:cubicBezTo>
                    <a:pt x="277845" y="1411585"/>
                    <a:pt x="272016" y="1435866"/>
                    <a:pt x="268818" y="1453896"/>
                  </a:cubicBezTo>
                  <a:cubicBezTo>
                    <a:pt x="265551" y="1468688"/>
                    <a:pt x="257071" y="1480000"/>
                    <a:pt x="255102" y="1495044"/>
                  </a:cubicBezTo>
                  <a:cubicBezTo>
                    <a:pt x="252461" y="1511936"/>
                    <a:pt x="250023" y="1527403"/>
                    <a:pt x="245958" y="1545336"/>
                  </a:cubicBezTo>
                  <a:cubicBezTo>
                    <a:pt x="244654" y="1553730"/>
                    <a:pt x="237150" y="1560696"/>
                    <a:pt x="236814" y="1568196"/>
                  </a:cubicBezTo>
                  <a:cubicBezTo>
                    <a:pt x="230955" y="1589087"/>
                    <a:pt x="226960" y="1604539"/>
                    <a:pt x="223098" y="1627632"/>
                  </a:cubicBezTo>
                  <a:cubicBezTo>
                    <a:pt x="222097" y="1632181"/>
                    <a:pt x="221492" y="1636546"/>
                    <a:pt x="218526" y="1641348"/>
                  </a:cubicBezTo>
                  <a:cubicBezTo>
                    <a:pt x="210031" y="1648349"/>
                    <a:pt x="216037" y="1713252"/>
                    <a:pt x="191094" y="16733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91094 w 388553"/>
                        <a:gd name="connsiteY0" fmla="*/ 1673352 h 1688173"/>
                        <a:gd name="connsiteX1" fmla="*/ 95082 w 388553"/>
                        <a:gd name="connsiteY1" fmla="*/ 1376172 h 1688173"/>
                        <a:gd name="connsiteX2" fmla="*/ 58506 w 388553"/>
                        <a:gd name="connsiteY2" fmla="*/ 1266444 h 1688173"/>
                        <a:gd name="connsiteX3" fmla="*/ 26502 w 388553"/>
                        <a:gd name="connsiteY3" fmla="*/ 1078992 h 1688173"/>
                        <a:gd name="connsiteX4" fmla="*/ 3642 w 388553"/>
                        <a:gd name="connsiteY4" fmla="*/ 841248 h 1688173"/>
                        <a:gd name="connsiteX5" fmla="*/ 8214 w 388553"/>
                        <a:gd name="connsiteY5" fmla="*/ 429768 h 1688173"/>
                        <a:gd name="connsiteX6" fmla="*/ 67650 w 388553"/>
                        <a:gd name="connsiteY6" fmla="*/ 306324 h 1688173"/>
                        <a:gd name="connsiteX7" fmla="*/ 108798 w 388553"/>
                        <a:gd name="connsiteY7" fmla="*/ 242316 h 1688173"/>
                        <a:gd name="connsiteX8" fmla="*/ 136230 w 388553"/>
                        <a:gd name="connsiteY8" fmla="*/ 192024 h 1688173"/>
                        <a:gd name="connsiteX9" fmla="*/ 250530 w 388553"/>
                        <a:gd name="connsiteY9" fmla="*/ 50292 h 1688173"/>
                        <a:gd name="connsiteX10" fmla="*/ 309966 w 388553"/>
                        <a:gd name="connsiteY10" fmla="*/ 0 h 1688173"/>
                        <a:gd name="connsiteX11" fmla="*/ 323682 w 388553"/>
                        <a:gd name="connsiteY11" fmla="*/ 59436 h 1688173"/>
                        <a:gd name="connsiteX12" fmla="*/ 369402 w 388553"/>
                        <a:gd name="connsiteY12" fmla="*/ 214884 h 1688173"/>
                        <a:gd name="connsiteX13" fmla="*/ 373974 w 388553"/>
                        <a:gd name="connsiteY13" fmla="*/ 283464 h 1688173"/>
                        <a:gd name="connsiteX14" fmla="*/ 383118 w 388553"/>
                        <a:gd name="connsiteY14" fmla="*/ 361188 h 1688173"/>
                        <a:gd name="connsiteX15" fmla="*/ 341970 w 388553"/>
                        <a:gd name="connsiteY15" fmla="*/ 1033272 h 1688173"/>
                        <a:gd name="connsiteX16" fmla="*/ 332826 w 388553"/>
                        <a:gd name="connsiteY16" fmla="*/ 1101852 h 1688173"/>
                        <a:gd name="connsiteX17" fmla="*/ 314538 w 388553"/>
                        <a:gd name="connsiteY17" fmla="*/ 1170432 h 1688173"/>
                        <a:gd name="connsiteX18" fmla="*/ 296250 w 388553"/>
                        <a:gd name="connsiteY18" fmla="*/ 1284732 h 1688173"/>
                        <a:gd name="connsiteX19" fmla="*/ 287106 w 388553"/>
                        <a:gd name="connsiteY19" fmla="*/ 1357884 h 1688173"/>
                        <a:gd name="connsiteX20" fmla="*/ 277962 w 388553"/>
                        <a:gd name="connsiteY20" fmla="*/ 1385316 h 1688173"/>
                        <a:gd name="connsiteX21" fmla="*/ 268818 w 388553"/>
                        <a:gd name="connsiteY21" fmla="*/ 1453896 h 1688173"/>
                        <a:gd name="connsiteX22" fmla="*/ 255102 w 388553"/>
                        <a:gd name="connsiteY22" fmla="*/ 1495044 h 1688173"/>
                        <a:gd name="connsiteX23" fmla="*/ 245958 w 388553"/>
                        <a:gd name="connsiteY23" fmla="*/ 1545336 h 1688173"/>
                        <a:gd name="connsiteX24" fmla="*/ 236814 w 388553"/>
                        <a:gd name="connsiteY24" fmla="*/ 1568196 h 1688173"/>
                        <a:gd name="connsiteX25" fmla="*/ 223098 w 388553"/>
                        <a:gd name="connsiteY25" fmla="*/ 1627632 h 1688173"/>
                        <a:gd name="connsiteX26" fmla="*/ 218526 w 388553"/>
                        <a:gd name="connsiteY26" fmla="*/ 1641348 h 1688173"/>
                        <a:gd name="connsiteX27" fmla="*/ 191094 w 388553"/>
                        <a:gd name="connsiteY27" fmla="*/ 1673352 h 1688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88553" h="1688173">
                          <a:moveTo>
                            <a:pt x="191094" y="1673352"/>
                          </a:moveTo>
                          <a:cubicBezTo>
                            <a:pt x="170520" y="1629156"/>
                            <a:pt x="127334" y="1475152"/>
                            <a:pt x="95082" y="1376172"/>
                          </a:cubicBezTo>
                          <a:cubicBezTo>
                            <a:pt x="83137" y="1339514"/>
                            <a:pt x="66449" y="1304171"/>
                            <a:pt x="58506" y="1266444"/>
                          </a:cubicBezTo>
                          <a:cubicBezTo>
                            <a:pt x="41395" y="1185166"/>
                            <a:pt x="34899" y="1164637"/>
                            <a:pt x="26502" y="1078992"/>
                          </a:cubicBezTo>
                          <a:cubicBezTo>
                            <a:pt x="-4723" y="760498"/>
                            <a:pt x="38766" y="1110534"/>
                            <a:pt x="3642" y="841248"/>
                          </a:cubicBezTo>
                          <a:cubicBezTo>
                            <a:pt x="5166" y="704088"/>
                            <a:pt x="-8083" y="565965"/>
                            <a:pt x="8214" y="429768"/>
                          </a:cubicBezTo>
                          <a:cubicBezTo>
                            <a:pt x="13640" y="384422"/>
                            <a:pt x="42954" y="344740"/>
                            <a:pt x="67650" y="306324"/>
                          </a:cubicBezTo>
                          <a:cubicBezTo>
                            <a:pt x="81366" y="284988"/>
                            <a:pt x="95748" y="264066"/>
                            <a:pt x="108798" y="242316"/>
                          </a:cubicBezTo>
                          <a:cubicBezTo>
                            <a:pt x="118623" y="225942"/>
                            <a:pt x="125978" y="208134"/>
                            <a:pt x="136230" y="192024"/>
                          </a:cubicBezTo>
                          <a:cubicBezTo>
                            <a:pt x="161088" y="152962"/>
                            <a:pt x="227403" y="73419"/>
                            <a:pt x="250530" y="50292"/>
                          </a:cubicBezTo>
                          <a:cubicBezTo>
                            <a:pt x="299658" y="1164"/>
                            <a:pt x="275803" y="11388"/>
                            <a:pt x="309966" y="0"/>
                          </a:cubicBezTo>
                          <a:cubicBezTo>
                            <a:pt x="314538" y="19812"/>
                            <a:pt x="318601" y="39748"/>
                            <a:pt x="323682" y="59436"/>
                          </a:cubicBezTo>
                          <a:cubicBezTo>
                            <a:pt x="341281" y="127630"/>
                            <a:pt x="348906" y="149298"/>
                            <a:pt x="369402" y="214884"/>
                          </a:cubicBezTo>
                          <a:cubicBezTo>
                            <a:pt x="370926" y="237744"/>
                            <a:pt x="371835" y="260653"/>
                            <a:pt x="373974" y="283464"/>
                          </a:cubicBezTo>
                          <a:cubicBezTo>
                            <a:pt x="376409" y="309437"/>
                            <a:pt x="383473" y="335104"/>
                            <a:pt x="383118" y="361188"/>
                          </a:cubicBezTo>
                          <a:cubicBezTo>
                            <a:pt x="375181" y="944522"/>
                            <a:pt x="419236" y="770568"/>
                            <a:pt x="341970" y="1033272"/>
                          </a:cubicBezTo>
                          <a:cubicBezTo>
                            <a:pt x="338922" y="1056132"/>
                            <a:pt x="337349" y="1079238"/>
                            <a:pt x="332826" y="1101852"/>
                          </a:cubicBezTo>
                          <a:cubicBezTo>
                            <a:pt x="328186" y="1125051"/>
                            <a:pt x="318427" y="1147095"/>
                            <a:pt x="314538" y="1170432"/>
                          </a:cubicBezTo>
                          <a:cubicBezTo>
                            <a:pt x="289905" y="1318230"/>
                            <a:pt x="329746" y="1173078"/>
                            <a:pt x="296250" y="1284732"/>
                          </a:cubicBezTo>
                          <a:cubicBezTo>
                            <a:pt x="293202" y="1309116"/>
                            <a:pt x="291502" y="1333707"/>
                            <a:pt x="287106" y="1357884"/>
                          </a:cubicBezTo>
                          <a:cubicBezTo>
                            <a:pt x="285382" y="1367367"/>
                            <a:pt x="279766" y="1375848"/>
                            <a:pt x="277962" y="1385316"/>
                          </a:cubicBezTo>
                          <a:cubicBezTo>
                            <a:pt x="273647" y="1407971"/>
                            <a:pt x="273522" y="1431318"/>
                            <a:pt x="268818" y="1453896"/>
                          </a:cubicBezTo>
                          <a:cubicBezTo>
                            <a:pt x="265869" y="1468050"/>
                            <a:pt x="257688" y="1480819"/>
                            <a:pt x="255102" y="1495044"/>
                          </a:cubicBezTo>
                          <a:cubicBezTo>
                            <a:pt x="252054" y="1511808"/>
                            <a:pt x="250091" y="1528806"/>
                            <a:pt x="245958" y="1545336"/>
                          </a:cubicBezTo>
                          <a:cubicBezTo>
                            <a:pt x="243968" y="1553298"/>
                            <a:pt x="239011" y="1560288"/>
                            <a:pt x="236814" y="1568196"/>
                          </a:cubicBezTo>
                          <a:cubicBezTo>
                            <a:pt x="231372" y="1587787"/>
                            <a:pt x="228029" y="1607906"/>
                            <a:pt x="223098" y="1627632"/>
                          </a:cubicBezTo>
                          <a:cubicBezTo>
                            <a:pt x="221929" y="1632307"/>
                            <a:pt x="221080" y="1637261"/>
                            <a:pt x="218526" y="1641348"/>
                          </a:cubicBezTo>
                          <a:cubicBezTo>
                            <a:pt x="213354" y="1649623"/>
                            <a:pt x="211668" y="1717548"/>
                            <a:pt x="191094" y="16733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DEDAA6A-18E7-4AC2-86E5-7AADCD2BCB97}"/>
                </a:ext>
              </a:extLst>
            </p:cNvPr>
            <p:cNvSpPr/>
            <p:nvPr/>
          </p:nvSpPr>
          <p:spPr>
            <a:xfrm rot="20863516">
              <a:off x="7924355" y="2621887"/>
              <a:ext cx="388553" cy="1688173"/>
            </a:xfrm>
            <a:custGeom>
              <a:avLst/>
              <a:gdLst>
                <a:gd name="connsiteX0" fmla="*/ 191094 w 388553"/>
                <a:gd name="connsiteY0" fmla="*/ 1673352 h 1688173"/>
                <a:gd name="connsiteX1" fmla="*/ 95082 w 388553"/>
                <a:gd name="connsiteY1" fmla="*/ 1376172 h 1688173"/>
                <a:gd name="connsiteX2" fmla="*/ 58506 w 388553"/>
                <a:gd name="connsiteY2" fmla="*/ 1266444 h 1688173"/>
                <a:gd name="connsiteX3" fmla="*/ 26502 w 388553"/>
                <a:gd name="connsiteY3" fmla="*/ 1078992 h 1688173"/>
                <a:gd name="connsiteX4" fmla="*/ 3642 w 388553"/>
                <a:gd name="connsiteY4" fmla="*/ 841248 h 1688173"/>
                <a:gd name="connsiteX5" fmla="*/ 8214 w 388553"/>
                <a:gd name="connsiteY5" fmla="*/ 429768 h 1688173"/>
                <a:gd name="connsiteX6" fmla="*/ 67650 w 388553"/>
                <a:gd name="connsiteY6" fmla="*/ 306324 h 1688173"/>
                <a:gd name="connsiteX7" fmla="*/ 108798 w 388553"/>
                <a:gd name="connsiteY7" fmla="*/ 242316 h 1688173"/>
                <a:gd name="connsiteX8" fmla="*/ 136230 w 388553"/>
                <a:gd name="connsiteY8" fmla="*/ 192024 h 1688173"/>
                <a:gd name="connsiteX9" fmla="*/ 250530 w 388553"/>
                <a:gd name="connsiteY9" fmla="*/ 50292 h 1688173"/>
                <a:gd name="connsiteX10" fmla="*/ 309966 w 388553"/>
                <a:gd name="connsiteY10" fmla="*/ 0 h 1688173"/>
                <a:gd name="connsiteX11" fmla="*/ 323682 w 388553"/>
                <a:gd name="connsiteY11" fmla="*/ 59436 h 1688173"/>
                <a:gd name="connsiteX12" fmla="*/ 369402 w 388553"/>
                <a:gd name="connsiteY12" fmla="*/ 214884 h 1688173"/>
                <a:gd name="connsiteX13" fmla="*/ 373974 w 388553"/>
                <a:gd name="connsiteY13" fmla="*/ 283464 h 1688173"/>
                <a:gd name="connsiteX14" fmla="*/ 383118 w 388553"/>
                <a:gd name="connsiteY14" fmla="*/ 361188 h 1688173"/>
                <a:gd name="connsiteX15" fmla="*/ 341970 w 388553"/>
                <a:gd name="connsiteY15" fmla="*/ 1033272 h 1688173"/>
                <a:gd name="connsiteX16" fmla="*/ 332826 w 388553"/>
                <a:gd name="connsiteY16" fmla="*/ 1101852 h 1688173"/>
                <a:gd name="connsiteX17" fmla="*/ 314538 w 388553"/>
                <a:gd name="connsiteY17" fmla="*/ 1170432 h 1688173"/>
                <a:gd name="connsiteX18" fmla="*/ 296250 w 388553"/>
                <a:gd name="connsiteY18" fmla="*/ 1284732 h 1688173"/>
                <a:gd name="connsiteX19" fmla="*/ 287106 w 388553"/>
                <a:gd name="connsiteY19" fmla="*/ 1357884 h 1688173"/>
                <a:gd name="connsiteX20" fmla="*/ 277962 w 388553"/>
                <a:gd name="connsiteY20" fmla="*/ 1385316 h 1688173"/>
                <a:gd name="connsiteX21" fmla="*/ 268818 w 388553"/>
                <a:gd name="connsiteY21" fmla="*/ 1453896 h 1688173"/>
                <a:gd name="connsiteX22" fmla="*/ 255102 w 388553"/>
                <a:gd name="connsiteY22" fmla="*/ 1495044 h 1688173"/>
                <a:gd name="connsiteX23" fmla="*/ 245958 w 388553"/>
                <a:gd name="connsiteY23" fmla="*/ 1545336 h 1688173"/>
                <a:gd name="connsiteX24" fmla="*/ 236814 w 388553"/>
                <a:gd name="connsiteY24" fmla="*/ 1568196 h 1688173"/>
                <a:gd name="connsiteX25" fmla="*/ 223098 w 388553"/>
                <a:gd name="connsiteY25" fmla="*/ 1627632 h 1688173"/>
                <a:gd name="connsiteX26" fmla="*/ 218526 w 388553"/>
                <a:gd name="connsiteY26" fmla="*/ 1641348 h 1688173"/>
                <a:gd name="connsiteX27" fmla="*/ 191094 w 388553"/>
                <a:gd name="connsiteY27" fmla="*/ 1673352 h 16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8553" h="1688173" fill="none" extrusionOk="0">
                  <a:moveTo>
                    <a:pt x="191094" y="1673352"/>
                  </a:moveTo>
                  <a:cubicBezTo>
                    <a:pt x="165427" y="1632012"/>
                    <a:pt x="134202" y="1493761"/>
                    <a:pt x="95082" y="1376172"/>
                  </a:cubicBezTo>
                  <a:cubicBezTo>
                    <a:pt x="90057" y="1338141"/>
                    <a:pt x="66193" y="1305129"/>
                    <a:pt x="58506" y="1266444"/>
                  </a:cubicBezTo>
                  <a:cubicBezTo>
                    <a:pt x="44719" y="1186119"/>
                    <a:pt x="33846" y="1161205"/>
                    <a:pt x="26502" y="1078992"/>
                  </a:cubicBezTo>
                  <a:cubicBezTo>
                    <a:pt x="58150" y="762497"/>
                    <a:pt x="71619" y="1144575"/>
                    <a:pt x="3642" y="841248"/>
                  </a:cubicBezTo>
                  <a:cubicBezTo>
                    <a:pt x="17532" y="715930"/>
                    <a:pt x="3791" y="594988"/>
                    <a:pt x="8214" y="429768"/>
                  </a:cubicBezTo>
                  <a:cubicBezTo>
                    <a:pt x="19251" y="389972"/>
                    <a:pt x="41132" y="342304"/>
                    <a:pt x="67650" y="306324"/>
                  </a:cubicBezTo>
                  <a:cubicBezTo>
                    <a:pt x="80223" y="286123"/>
                    <a:pt x="100039" y="265029"/>
                    <a:pt x="108798" y="242316"/>
                  </a:cubicBezTo>
                  <a:cubicBezTo>
                    <a:pt x="120628" y="223801"/>
                    <a:pt x="125162" y="206676"/>
                    <a:pt x="136230" y="192024"/>
                  </a:cubicBezTo>
                  <a:cubicBezTo>
                    <a:pt x="154351" y="156093"/>
                    <a:pt x="227906" y="80957"/>
                    <a:pt x="250530" y="50292"/>
                  </a:cubicBezTo>
                  <a:cubicBezTo>
                    <a:pt x="298601" y="-46"/>
                    <a:pt x="279572" y="7310"/>
                    <a:pt x="309966" y="0"/>
                  </a:cubicBezTo>
                  <a:cubicBezTo>
                    <a:pt x="315344" y="20803"/>
                    <a:pt x="321043" y="40167"/>
                    <a:pt x="323682" y="59436"/>
                  </a:cubicBezTo>
                  <a:cubicBezTo>
                    <a:pt x="339851" y="128153"/>
                    <a:pt x="348775" y="144786"/>
                    <a:pt x="369402" y="214884"/>
                  </a:cubicBezTo>
                  <a:cubicBezTo>
                    <a:pt x="371161" y="235368"/>
                    <a:pt x="372523" y="258618"/>
                    <a:pt x="373974" y="283464"/>
                  </a:cubicBezTo>
                  <a:cubicBezTo>
                    <a:pt x="375158" y="309535"/>
                    <a:pt x="384270" y="333863"/>
                    <a:pt x="383118" y="361188"/>
                  </a:cubicBezTo>
                  <a:cubicBezTo>
                    <a:pt x="391874" y="931386"/>
                    <a:pt x="458320" y="767535"/>
                    <a:pt x="341970" y="1033272"/>
                  </a:cubicBezTo>
                  <a:cubicBezTo>
                    <a:pt x="339829" y="1052621"/>
                    <a:pt x="338397" y="1075303"/>
                    <a:pt x="332826" y="1101852"/>
                  </a:cubicBezTo>
                  <a:cubicBezTo>
                    <a:pt x="327413" y="1128893"/>
                    <a:pt x="316940" y="1145502"/>
                    <a:pt x="314538" y="1170432"/>
                  </a:cubicBezTo>
                  <a:cubicBezTo>
                    <a:pt x="296184" y="1323286"/>
                    <a:pt x="319152" y="1176040"/>
                    <a:pt x="296250" y="1284732"/>
                  </a:cubicBezTo>
                  <a:cubicBezTo>
                    <a:pt x="290731" y="1309983"/>
                    <a:pt x="291425" y="1329876"/>
                    <a:pt x="287106" y="1357884"/>
                  </a:cubicBezTo>
                  <a:cubicBezTo>
                    <a:pt x="284001" y="1367879"/>
                    <a:pt x="279682" y="1377126"/>
                    <a:pt x="277962" y="1385316"/>
                  </a:cubicBezTo>
                  <a:cubicBezTo>
                    <a:pt x="270072" y="1404838"/>
                    <a:pt x="277696" y="1431697"/>
                    <a:pt x="268818" y="1453896"/>
                  </a:cubicBezTo>
                  <a:cubicBezTo>
                    <a:pt x="264967" y="1467964"/>
                    <a:pt x="255602" y="1481733"/>
                    <a:pt x="255102" y="1495044"/>
                  </a:cubicBezTo>
                  <a:cubicBezTo>
                    <a:pt x="251338" y="1510974"/>
                    <a:pt x="250380" y="1525139"/>
                    <a:pt x="245958" y="1545336"/>
                  </a:cubicBezTo>
                  <a:cubicBezTo>
                    <a:pt x="243493" y="1553988"/>
                    <a:pt x="238780" y="1560863"/>
                    <a:pt x="236814" y="1568196"/>
                  </a:cubicBezTo>
                  <a:cubicBezTo>
                    <a:pt x="226802" y="1588885"/>
                    <a:pt x="228870" y="1610213"/>
                    <a:pt x="223098" y="1627632"/>
                  </a:cubicBezTo>
                  <a:cubicBezTo>
                    <a:pt x="221374" y="1632211"/>
                    <a:pt x="221043" y="1636309"/>
                    <a:pt x="218526" y="1641348"/>
                  </a:cubicBezTo>
                  <a:cubicBezTo>
                    <a:pt x="217112" y="1642429"/>
                    <a:pt x="212696" y="1716479"/>
                    <a:pt x="191094" y="1673352"/>
                  </a:cubicBezTo>
                  <a:close/>
                </a:path>
                <a:path w="388553" h="1688173" stroke="0" extrusionOk="0">
                  <a:moveTo>
                    <a:pt x="191094" y="1673352"/>
                  </a:moveTo>
                  <a:cubicBezTo>
                    <a:pt x="160047" y="1622696"/>
                    <a:pt x="116727" y="1479133"/>
                    <a:pt x="95082" y="1376172"/>
                  </a:cubicBezTo>
                  <a:cubicBezTo>
                    <a:pt x="87009" y="1340329"/>
                    <a:pt x="57073" y="1304469"/>
                    <a:pt x="58506" y="1266444"/>
                  </a:cubicBezTo>
                  <a:cubicBezTo>
                    <a:pt x="40368" y="1186169"/>
                    <a:pt x="34670" y="1165902"/>
                    <a:pt x="26502" y="1078992"/>
                  </a:cubicBezTo>
                  <a:cubicBezTo>
                    <a:pt x="-49754" y="735861"/>
                    <a:pt x="44360" y="1113207"/>
                    <a:pt x="3642" y="841248"/>
                  </a:cubicBezTo>
                  <a:cubicBezTo>
                    <a:pt x="22377" y="706130"/>
                    <a:pt x="2650" y="543876"/>
                    <a:pt x="8214" y="429768"/>
                  </a:cubicBezTo>
                  <a:cubicBezTo>
                    <a:pt x="9674" y="383815"/>
                    <a:pt x="35178" y="352061"/>
                    <a:pt x="67650" y="306324"/>
                  </a:cubicBezTo>
                  <a:cubicBezTo>
                    <a:pt x="81293" y="284295"/>
                    <a:pt x="92252" y="268925"/>
                    <a:pt x="108798" y="242316"/>
                  </a:cubicBezTo>
                  <a:cubicBezTo>
                    <a:pt x="119252" y="226294"/>
                    <a:pt x="128929" y="208844"/>
                    <a:pt x="136230" y="192024"/>
                  </a:cubicBezTo>
                  <a:cubicBezTo>
                    <a:pt x="155743" y="152098"/>
                    <a:pt x="229597" y="75213"/>
                    <a:pt x="250530" y="50292"/>
                  </a:cubicBezTo>
                  <a:cubicBezTo>
                    <a:pt x="300199" y="1970"/>
                    <a:pt x="276170" y="15193"/>
                    <a:pt x="309966" y="0"/>
                  </a:cubicBezTo>
                  <a:cubicBezTo>
                    <a:pt x="316377" y="22644"/>
                    <a:pt x="320656" y="42265"/>
                    <a:pt x="323682" y="59436"/>
                  </a:cubicBezTo>
                  <a:cubicBezTo>
                    <a:pt x="342370" y="126677"/>
                    <a:pt x="349540" y="146314"/>
                    <a:pt x="369402" y="214884"/>
                  </a:cubicBezTo>
                  <a:cubicBezTo>
                    <a:pt x="369716" y="237943"/>
                    <a:pt x="368038" y="258033"/>
                    <a:pt x="373974" y="283464"/>
                  </a:cubicBezTo>
                  <a:cubicBezTo>
                    <a:pt x="370067" y="308987"/>
                    <a:pt x="382546" y="333215"/>
                    <a:pt x="383118" y="361188"/>
                  </a:cubicBezTo>
                  <a:cubicBezTo>
                    <a:pt x="376299" y="929399"/>
                    <a:pt x="391389" y="786828"/>
                    <a:pt x="341970" y="1033272"/>
                  </a:cubicBezTo>
                  <a:cubicBezTo>
                    <a:pt x="337128" y="1059339"/>
                    <a:pt x="339705" y="1080989"/>
                    <a:pt x="332826" y="1101852"/>
                  </a:cubicBezTo>
                  <a:cubicBezTo>
                    <a:pt x="328111" y="1126828"/>
                    <a:pt x="323349" y="1144176"/>
                    <a:pt x="314538" y="1170432"/>
                  </a:cubicBezTo>
                  <a:cubicBezTo>
                    <a:pt x="285443" y="1325314"/>
                    <a:pt x="304408" y="1174429"/>
                    <a:pt x="296250" y="1284732"/>
                  </a:cubicBezTo>
                  <a:cubicBezTo>
                    <a:pt x="294308" y="1311305"/>
                    <a:pt x="289374" y="1334829"/>
                    <a:pt x="287106" y="1357884"/>
                  </a:cubicBezTo>
                  <a:cubicBezTo>
                    <a:pt x="285451" y="1366970"/>
                    <a:pt x="279466" y="1375831"/>
                    <a:pt x="277962" y="1385316"/>
                  </a:cubicBezTo>
                  <a:cubicBezTo>
                    <a:pt x="277845" y="1411585"/>
                    <a:pt x="272016" y="1435866"/>
                    <a:pt x="268818" y="1453896"/>
                  </a:cubicBezTo>
                  <a:cubicBezTo>
                    <a:pt x="265551" y="1468688"/>
                    <a:pt x="257071" y="1480000"/>
                    <a:pt x="255102" y="1495044"/>
                  </a:cubicBezTo>
                  <a:cubicBezTo>
                    <a:pt x="252461" y="1511936"/>
                    <a:pt x="250023" y="1527403"/>
                    <a:pt x="245958" y="1545336"/>
                  </a:cubicBezTo>
                  <a:cubicBezTo>
                    <a:pt x="244654" y="1553730"/>
                    <a:pt x="237150" y="1560696"/>
                    <a:pt x="236814" y="1568196"/>
                  </a:cubicBezTo>
                  <a:cubicBezTo>
                    <a:pt x="230955" y="1589087"/>
                    <a:pt x="226960" y="1604539"/>
                    <a:pt x="223098" y="1627632"/>
                  </a:cubicBezTo>
                  <a:cubicBezTo>
                    <a:pt x="222097" y="1632181"/>
                    <a:pt x="221492" y="1636546"/>
                    <a:pt x="218526" y="1641348"/>
                  </a:cubicBezTo>
                  <a:cubicBezTo>
                    <a:pt x="210031" y="1648349"/>
                    <a:pt x="216037" y="1713252"/>
                    <a:pt x="191094" y="16733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91094 w 388553"/>
                        <a:gd name="connsiteY0" fmla="*/ 1673352 h 1688173"/>
                        <a:gd name="connsiteX1" fmla="*/ 95082 w 388553"/>
                        <a:gd name="connsiteY1" fmla="*/ 1376172 h 1688173"/>
                        <a:gd name="connsiteX2" fmla="*/ 58506 w 388553"/>
                        <a:gd name="connsiteY2" fmla="*/ 1266444 h 1688173"/>
                        <a:gd name="connsiteX3" fmla="*/ 26502 w 388553"/>
                        <a:gd name="connsiteY3" fmla="*/ 1078992 h 1688173"/>
                        <a:gd name="connsiteX4" fmla="*/ 3642 w 388553"/>
                        <a:gd name="connsiteY4" fmla="*/ 841248 h 1688173"/>
                        <a:gd name="connsiteX5" fmla="*/ 8214 w 388553"/>
                        <a:gd name="connsiteY5" fmla="*/ 429768 h 1688173"/>
                        <a:gd name="connsiteX6" fmla="*/ 67650 w 388553"/>
                        <a:gd name="connsiteY6" fmla="*/ 306324 h 1688173"/>
                        <a:gd name="connsiteX7" fmla="*/ 108798 w 388553"/>
                        <a:gd name="connsiteY7" fmla="*/ 242316 h 1688173"/>
                        <a:gd name="connsiteX8" fmla="*/ 136230 w 388553"/>
                        <a:gd name="connsiteY8" fmla="*/ 192024 h 1688173"/>
                        <a:gd name="connsiteX9" fmla="*/ 250530 w 388553"/>
                        <a:gd name="connsiteY9" fmla="*/ 50292 h 1688173"/>
                        <a:gd name="connsiteX10" fmla="*/ 309966 w 388553"/>
                        <a:gd name="connsiteY10" fmla="*/ 0 h 1688173"/>
                        <a:gd name="connsiteX11" fmla="*/ 323682 w 388553"/>
                        <a:gd name="connsiteY11" fmla="*/ 59436 h 1688173"/>
                        <a:gd name="connsiteX12" fmla="*/ 369402 w 388553"/>
                        <a:gd name="connsiteY12" fmla="*/ 214884 h 1688173"/>
                        <a:gd name="connsiteX13" fmla="*/ 373974 w 388553"/>
                        <a:gd name="connsiteY13" fmla="*/ 283464 h 1688173"/>
                        <a:gd name="connsiteX14" fmla="*/ 383118 w 388553"/>
                        <a:gd name="connsiteY14" fmla="*/ 361188 h 1688173"/>
                        <a:gd name="connsiteX15" fmla="*/ 341970 w 388553"/>
                        <a:gd name="connsiteY15" fmla="*/ 1033272 h 1688173"/>
                        <a:gd name="connsiteX16" fmla="*/ 332826 w 388553"/>
                        <a:gd name="connsiteY16" fmla="*/ 1101852 h 1688173"/>
                        <a:gd name="connsiteX17" fmla="*/ 314538 w 388553"/>
                        <a:gd name="connsiteY17" fmla="*/ 1170432 h 1688173"/>
                        <a:gd name="connsiteX18" fmla="*/ 296250 w 388553"/>
                        <a:gd name="connsiteY18" fmla="*/ 1284732 h 1688173"/>
                        <a:gd name="connsiteX19" fmla="*/ 287106 w 388553"/>
                        <a:gd name="connsiteY19" fmla="*/ 1357884 h 1688173"/>
                        <a:gd name="connsiteX20" fmla="*/ 277962 w 388553"/>
                        <a:gd name="connsiteY20" fmla="*/ 1385316 h 1688173"/>
                        <a:gd name="connsiteX21" fmla="*/ 268818 w 388553"/>
                        <a:gd name="connsiteY21" fmla="*/ 1453896 h 1688173"/>
                        <a:gd name="connsiteX22" fmla="*/ 255102 w 388553"/>
                        <a:gd name="connsiteY22" fmla="*/ 1495044 h 1688173"/>
                        <a:gd name="connsiteX23" fmla="*/ 245958 w 388553"/>
                        <a:gd name="connsiteY23" fmla="*/ 1545336 h 1688173"/>
                        <a:gd name="connsiteX24" fmla="*/ 236814 w 388553"/>
                        <a:gd name="connsiteY24" fmla="*/ 1568196 h 1688173"/>
                        <a:gd name="connsiteX25" fmla="*/ 223098 w 388553"/>
                        <a:gd name="connsiteY25" fmla="*/ 1627632 h 1688173"/>
                        <a:gd name="connsiteX26" fmla="*/ 218526 w 388553"/>
                        <a:gd name="connsiteY26" fmla="*/ 1641348 h 1688173"/>
                        <a:gd name="connsiteX27" fmla="*/ 191094 w 388553"/>
                        <a:gd name="connsiteY27" fmla="*/ 1673352 h 1688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88553" h="1688173">
                          <a:moveTo>
                            <a:pt x="191094" y="1673352"/>
                          </a:moveTo>
                          <a:cubicBezTo>
                            <a:pt x="170520" y="1629156"/>
                            <a:pt x="127334" y="1475152"/>
                            <a:pt x="95082" y="1376172"/>
                          </a:cubicBezTo>
                          <a:cubicBezTo>
                            <a:pt x="83137" y="1339514"/>
                            <a:pt x="66449" y="1304171"/>
                            <a:pt x="58506" y="1266444"/>
                          </a:cubicBezTo>
                          <a:cubicBezTo>
                            <a:pt x="41395" y="1185166"/>
                            <a:pt x="34899" y="1164637"/>
                            <a:pt x="26502" y="1078992"/>
                          </a:cubicBezTo>
                          <a:cubicBezTo>
                            <a:pt x="-4723" y="760498"/>
                            <a:pt x="38766" y="1110534"/>
                            <a:pt x="3642" y="841248"/>
                          </a:cubicBezTo>
                          <a:cubicBezTo>
                            <a:pt x="5166" y="704088"/>
                            <a:pt x="-8083" y="565965"/>
                            <a:pt x="8214" y="429768"/>
                          </a:cubicBezTo>
                          <a:cubicBezTo>
                            <a:pt x="13640" y="384422"/>
                            <a:pt x="42954" y="344740"/>
                            <a:pt x="67650" y="306324"/>
                          </a:cubicBezTo>
                          <a:cubicBezTo>
                            <a:pt x="81366" y="284988"/>
                            <a:pt x="95748" y="264066"/>
                            <a:pt x="108798" y="242316"/>
                          </a:cubicBezTo>
                          <a:cubicBezTo>
                            <a:pt x="118623" y="225942"/>
                            <a:pt x="125978" y="208134"/>
                            <a:pt x="136230" y="192024"/>
                          </a:cubicBezTo>
                          <a:cubicBezTo>
                            <a:pt x="161088" y="152962"/>
                            <a:pt x="227403" y="73419"/>
                            <a:pt x="250530" y="50292"/>
                          </a:cubicBezTo>
                          <a:cubicBezTo>
                            <a:pt x="299658" y="1164"/>
                            <a:pt x="275803" y="11388"/>
                            <a:pt x="309966" y="0"/>
                          </a:cubicBezTo>
                          <a:cubicBezTo>
                            <a:pt x="314538" y="19812"/>
                            <a:pt x="318601" y="39748"/>
                            <a:pt x="323682" y="59436"/>
                          </a:cubicBezTo>
                          <a:cubicBezTo>
                            <a:pt x="341281" y="127630"/>
                            <a:pt x="348906" y="149298"/>
                            <a:pt x="369402" y="214884"/>
                          </a:cubicBezTo>
                          <a:cubicBezTo>
                            <a:pt x="370926" y="237744"/>
                            <a:pt x="371835" y="260653"/>
                            <a:pt x="373974" y="283464"/>
                          </a:cubicBezTo>
                          <a:cubicBezTo>
                            <a:pt x="376409" y="309437"/>
                            <a:pt x="383473" y="335104"/>
                            <a:pt x="383118" y="361188"/>
                          </a:cubicBezTo>
                          <a:cubicBezTo>
                            <a:pt x="375181" y="944522"/>
                            <a:pt x="419236" y="770568"/>
                            <a:pt x="341970" y="1033272"/>
                          </a:cubicBezTo>
                          <a:cubicBezTo>
                            <a:pt x="338922" y="1056132"/>
                            <a:pt x="337349" y="1079238"/>
                            <a:pt x="332826" y="1101852"/>
                          </a:cubicBezTo>
                          <a:cubicBezTo>
                            <a:pt x="328186" y="1125051"/>
                            <a:pt x="318427" y="1147095"/>
                            <a:pt x="314538" y="1170432"/>
                          </a:cubicBezTo>
                          <a:cubicBezTo>
                            <a:pt x="289905" y="1318230"/>
                            <a:pt x="329746" y="1173078"/>
                            <a:pt x="296250" y="1284732"/>
                          </a:cubicBezTo>
                          <a:cubicBezTo>
                            <a:pt x="293202" y="1309116"/>
                            <a:pt x="291502" y="1333707"/>
                            <a:pt x="287106" y="1357884"/>
                          </a:cubicBezTo>
                          <a:cubicBezTo>
                            <a:pt x="285382" y="1367367"/>
                            <a:pt x="279766" y="1375848"/>
                            <a:pt x="277962" y="1385316"/>
                          </a:cubicBezTo>
                          <a:cubicBezTo>
                            <a:pt x="273647" y="1407971"/>
                            <a:pt x="273522" y="1431318"/>
                            <a:pt x="268818" y="1453896"/>
                          </a:cubicBezTo>
                          <a:cubicBezTo>
                            <a:pt x="265869" y="1468050"/>
                            <a:pt x="257688" y="1480819"/>
                            <a:pt x="255102" y="1495044"/>
                          </a:cubicBezTo>
                          <a:cubicBezTo>
                            <a:pt x="252054" y="1511808"/>
                            <a:pt x="250091" y="1528806"/>
                            <a:pt x="245958" y="1545336"/>
                          </a:cubicBezTo>
                          <a:cubicBezTo>
                            <a:pt x="243968" y="1553298"/>
                            <a:pt x="239011" y="1560288"/>
                            <a:pt x="236814" y="1568196"/>
                          </a:cubicBezTo>
                          <a:cubicBezTo>
                            <a:pt x="231372" y="1587787"/>
                            <a:pt x="228029" y="1607906"/>
                            <a:pt x="223098" y="1627632"/>
                          </a:cubicBezTo>
                          <a:cubicBezTo>
                            <a:pt x="221929" y="1632307"/>
                            <a:pt x="221080" y="1637261"/>
                            <a:pt x="218526" y="1641348"/>
                          </a:cubicBezTo>
                          <a:cubicBezTo>
                            <a:pt x="213354" y="1649623"/>
                            <a:pt x="211668" y="1717548"/>
                            <a:pt x="191094" y="16733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2C78B0EE-1848-4BD0-B873-3D024536E079}"/>
                </a:ext>
              </a:extLst>
            </p:cNvPr>
            <p:cNvSpPr/>
            <p:nvPr/>
          </p:nvSpPr>
          <p:spPr>
            <a:xfrm rot="571097">
              <a:off x="7842778" y="2721805"/>
              <a:ext cx="388553" cy="1688173"/>
            </a:xfrm>
            <a:custGeom>
              <a:avLst/>
              <a:gdLst>
                <a:gd name="connsiteX0" fmla="*/ 191094 w 388553"/>
                <a:gd name="connsiteY0" fmla="*/ 1673352 h 1688173"/>
                <a:gd name="connsiteX1" fmla="*/ 95082 w 388553"/>
                <a:gd name="connsiteY1" fmla="*/ 1376172 h 1688173"/>
                <a:gd name="connsiteX2" fmla="*/ 58506 w 388553"/>
                <a:gd name="connsiteY2" fmla="*/ 1266444 h 1688173"/>
                <a:gd name="connsiteX3" fmla="*/ 26502 w 388553"/>
                <a:gd name="connsiteY3" fmla="*/ 1078992 h 1688173"/>
                <a:gd name="connsiteX4" fmla="*/ 3642 w 388553"/>
                <a:gd name="connsiteY4" fmla="*/ 841248 h 1688173"/>
                <a:gd name="connsiteX5" fmla="*/ 8214 w 388553"/>
                <a:gd name="connsiteY5" fmla="*/ 429768 h 1688173"/>
                <a:gd name="connsiteX6" fmla="*/ 67650 w 388553"/>
                <a:gd name="connsiteY6" fmla="*/ 306324 h 1688173"/>
                <a:gd name="connsiteX7" fmla="*/ 108798 w 388553"/>
                <a:gd name="connsiteY7" fmla="*/ 242316 h 1688173"/>
                <a:gd name="connsiteX8" fmla="*/ 136230 w 388553"/>
                <a:gd name="connsiteY8" fmla="*/ 192024 h 1688173"/>
                <a:gd name="connsiteX9" fmla="*/ 250530 w 388553"/>
                <a:gd name="connsiteY9" fmla="*/ 50292 h 1688173"/>
                <a:gd name="connsiteX10" fmla="*/ 309966 w 388553"/>
                <a:gd name="connsiteY10" fmla="*/ 0 h 1688173"/>
                <a:gd name="connsiteX11" fmla="*/ 323682 w 388553"/>
                <a:gd name="connsiteY11" fmla="*/ 59436 h 1688173"/>
                <a:gd name="connsiteX12" fmla="*/ 369402 w 388553"/>
                <a:gd name="connsiteY12" fmla="*/ 214884 h 1688173"/>
                <a:gd name="connsiteX13" fmla="*/ 373974 w 388553"/>
                <a:gd name="connsiteY13" fmla="*/ 283464 h 1688173"/>
                <a:gd name="connsiteX14" fmla="*/ 383118 w 388553"/>
                <a:gd name="connsiteY14" fmla="*/ 361188 h 1688173"/>
                <a:gd name="connsiteX15" fmla="*/ 341970 w 388553"/>
                <a:gd name="connsiteY15" fmla="*/ 1033272 h 1688173"/>
                <a:gd name="connsiteX16" fmla="*/ 332826 w 388553"/>
                <a:gd name="connsiteY16" fmla="*/ 1101852 h 1688173"/>
                <a:gd name="connsiteX17" fmla="*/ 314538 w 388553"/>
                <a:gd name="connsiteY17" fmla="*/ 1170432 h 1688173"/>
                <a:gd name="connsiteX18" fmla="*/ 296250 w 388553"/>
                <a:gd name="connsiteY18" fmla="*/ 1284732 h 1688173"/>
                <a:gd name="connsiteX19" fmla="*/ 287106 w 388553"/>
                <a:gd name="connsiteY19" fmla="*/ 1357884 h 1688173"/>
                <a:gd name="connsiteX20" fmla="*/ 277962 w 388553"/>
                <a:gd name="connsiteY20" fmla="*/ 1385316 h 1688173"/>
                <a:gd name="connsiteX21" fmla="*/ 268818 w 388553"/>
                <a:gd name="connsiteY21" fmla="*/ 1453896 h 1688173"/>
                <a:gd name="connsiteX22" fmla="*/ 255102 w 388553"/>
                <a:gd name="connsiteY22" fmla="*/ 1495044 h 1688173"/>
                <a:gd name="connsiteX23" fmla="*/ 245958 w 388553"/>
                <a:gd name="connsiteY23" fmla="*/ 1545336 h 1688173"/>
                <a:gd name="connsiteX24" fmla="*/ 236814 w 388553"/>
                <a:gd name="connsiteY24" fmla="*/ 1568196 h 1688173"/>
                <a:gd name="connsiteX25" fmla="*/ 223098 w 388553"/>
                <a:gd name="connsiteY25" fmla="*/ 1627632 h 1688173"/>
                <a:gd name="connsiteX26" fmla="*/ 218526 w 388553"/>
                <a:gd name="connsiteY26" fmla="*/ 1641348 h 1688173"/>
                <a:gd name="connsiteX27" fmla="*/ 191094 w 388553"/>
                <a:gd name="connsiteY27" fmla="*/ 1673352 h 168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8553" h="1688173" fill="none" extrusionOk="0">
                  <a:moveTo>
                    <a:pt x="191094" y="1673352"/>
                  </a:moveTo>
                  <a:cubicBezTo>
                    <a:pt x="165427" y="1632012"/>
                    <a:pt x="134202" y="1493761"/>
                    <a:pt x="95082" y="1376172"/>
                  </a:cubicBezTo>
                  <a:cubicBezTo>
                    <a:pt x="90057" y="1338141"/>
                    <a:pt x="66193" y="1305129"/>
                    <a:pt x="58506" y="1266444"/>
                  </a:cubicBezTo>
                  <a:cubicBezTo>
                    <a:pt x="44719" y="1186119"/>
                    <a:pt x="33846" y="1161205"/>
                    <a:pt x="26502" y="1078992"/>
                  </a:cubicBezTo>
                  <a:cubicBezTo>
                    <a:pt x="58150" y="762497"/>
                    <a:pt x="71619" y="1144575"/>
                    <a:pt x="3642" y="841248"/>
                  </a:cubicBezTo>
                  <a:cubicBezTo>
                    <a:pt x="17532" y="715930"/>
                    <a:pt x="3791" y="594988"/>
                    <a:pt x="8214" y="429768"/>
                  </a:cubicBezTo>
                  <a:cubicBezTo>
                    <a:pt x="19251" y="389972"/>
                    <a:pt x="41132" y="342304"/>
                    <a:pt x="67650" y="306324"/>
                  </a:cubicBezTo>
                  <a:cubicBezTo>
                    <a:pt x="80223" y="286123"/>
                    <a:pt x="100039" y="265029"/>
                    <a:pt x="108798" y="242316"/>
                  </a:cubicBezTo>
                  <a:cubicBezTo>
                    <a:pt x="120628" y="223801"/>
                    <a:pt x="125162" y="206676"/>
                    <a:pt x="136230" y="192024"/>
                  </a:cubicBezTo>
                  <a:cubicBezTo>
                    <a:pt x="154351" y="156093"/>
                    <a:pt x="227906" y="80957"/>
                    <a:pt x="250530" y="50292"/>
                  </a:cubicBezTo>
                  <a:cubicBezTo>
                    <a:pt x="298601" y="-46"/>
                    <a:pt x="279572" y="7310"/>
                    <a:pt x="309966" y="0"/>
                  </a:cubicBezTo>
                  <a:cubicBezTo>
                    <a:pt x="315344" y="20803"/>
                    <a:pt x="321043" y="40167"/>
                    <a:pt x="323682" y="59436"/>
                  </a:cubicBezTo>
                  <a:cubicBezTo>
                    <a:pt x="339851" y="128153"/>
                    <a:pt x="348775" y="144786"/>
                    <a:pt x="369402" y="214884"/>
                  </a:cubicBezTo>
                  <a:cubicBezTo>
                    <a:pt x="371161" y="235368"/>
                    <a:pt x="372523" y="258618"/>
                    <a:pt x="373974" y="283464"/>
                  </a:cubicBezTo>
                  <a:cubicBezTo>
                    <a:pt x="375158" y="309535"/>
                    <a:pt x="384270" y="333863"/>
                    <a:pt x="383118" y="361188"/>
                  </a:cubicBezTo>
                  <a:cubicBezTo>
                    <a:pt x="391874" y="931386"/>
                    <a:pt x="458320" y="767535"/>
                    <a:pt x="341970" y="1033272"/>
                  </a:cubicBezTo>
                  <a:cubicBezTo>
                    <a:pt x="339829" y="1052621"/>
                    <a:pt x="338397" y="1075303"/>
                    <a:pt x="332826" y="1101852"/>
                  </a:cubicBezTo>
                  <a:cubicBezTo>
                    <a:pt x="327413" y="1128893"/>
                    <a:pt x="316940" y="1145502"/>
                    <a:pt x="314538" y="1170432"/>
                  </a:cubicBezTo>
                  <a:cubicBezTo>
                    <a:pt x="296184" y="1323286"/>
                    <a:pt x="319152" y="1176040"/>
                    <a:pt x="296250" y="1284732"/>
                  </a:cubicBezTo>
                  <a:cubicBezTo>
                    <a:pt x="290731" y="1309983"/>
                    <a:pt x="291425" y="1329876"/>
                    <a:pt x="287106" y="1357884"/>
                  </a:cubicBezTo>
                  <a:cubicBezTo>
                    <a:pt x="284001" y="1367879"/>
                    <a:pt x="279682" y="1377126"/>
                    <a:pt x="277962" y="1385316"/>
                  </a:cubicBezTo>
                  <a:cubicBezTo>
                    <a:pt x="270072" y="1404838"/>
                    <a:pt x="277696" y="1431697"/>
                    <a:pt x="268818" y="1453896"/>
                  </a:cubicBezTo>
                  <a:cubicBezTo>
                    <a:pt x="264967" y="1467964"/>
                    <a:pt x="255602" y="1481733"/>
                    <a:pt x="255102" y="1495044"/>
                  </a:cubicBezTo>
                  <a:cubicBezTo>
                    <a:pt x="251338" y="1510974"/>
                    <a:pt x="250380" y="1525139"/>
                    <a:pt x="245958" y="1545336"/>
                  </a:cubicBezTo>
                  <a:cubicBezTo>
                    <a:pt x="243493" y="1553988"/>
                    <a:pt x="238780" y="1560863"/>
                    <a:pt x="236814" y="1568196"/>
                  </a:cubicBezTo>
                  <a:cubicBezTo>
                    <a:pt x="226802" y="1588885"/>
                    <a:pt x="228870" y="1610213"/>
                    <a:pt x="223098" y="1627632"/>
                  </a:cubicBezTo>
                  <a:cubicBezTo>
                    <a:pt x="221374" y="1632211"/>
                    <a:pt x="221043" y="1636309"/>
                    <a:pt x="218526" y="1641348"/>
                  </a:cubicBezTo>
                  <a:cubicBezTo>
                    <a:pt x="217112" y="1642429"/>
                    <a:pt x="212696" y="1716479"/>
                    <a:pt x="191094" y="1673352"/>
                  </a:cubicBezTo>
                  <a:close/>
                </a:path>
                <a:path w="388553" h="1688173" stroke="0" extrusionOk="0">
                  <a:moveTo>
                    <a:pt x="191094" y="1673352"/>
                  </a:moveTo>
                  <a:cubicBezTo>
                    <a:pt x="160047" y="1622696"/>
                    <a:pt x="116727" y="1479133"/>
                    <a:pt x="95082" y="1376172"/>
                  </a:cubicBezTo>
                  <a:cubicBezTo>
                    <a:pt x="87009" y="1340329"/>
                    <a:pt x="57073" y="1304469"/>
                    <a:pt x="58506" y="1266444"/>
                  </a:cubicBezTo>
                  <a:cubicBezTo>
                    <a:pt x="40368" y="1186169"/>
                    <a:pt x="34670" y="1165902"/>
                    <a:pt x="26502" y="1078992"/>
                  </a:cubicBezTo>
                  <a:cubicBezTo>
                    <a:pt x="-49754" y="735861"/>
                    <a:pt x="44360" y="1113207"/>
                    <a:pt x="3642" y="841248"/>
                  </a:cubicBezTo>
                  <a:cubicBezTo>
                    <a:pt x="22377" y="706130"/>
                    <a:pt x="2650" y="543876"/>
                    <a:pt x="8214" y="429768"/>
                  </a:cubicBezTo>
                  <a:cubicBezTo>
                    <a:pt x="9674" y="383815"/>
                    <a:pt x="35178" y="352061"/>
                    <a:pt x="67650" y="306324"/>
                  </a:cubicBezTo>
                  <a:cubicBezTo>
                    <a:pt x="81293" y="284295"/>
                    <a:pt x="92252" y="268925"/>
                    <a:pt x="108798" y="242316"/>
                  </a:cubicBezTo>
                  <a:cubicBezTo>
                    <a:pt x="119252" y="226294"/>
                    <a:pt x="128929" y="208844"/>
                    <a:pt x="136230" y="192024"/>
                  </a:cubicBezTo>
                  <a:cubicBezTo>
                    <a:pt x="155743" y="152098"/>
                    <a:pt x="229597" y="75213"/>
                    <a:pt x="250530" y="50292"/>
                  </a:cubicBezTo>
                  <a:cubicBezTo>
                    <a:pt x="300199" y="1970"/>
                    <a:pt x="276170" y="15193"/>
                    <a:pt x="309966" y="0"/>
                  </a:cubicBezTo>
                  <a:cubicBezTo>
                    <a:pt x="316377" y="22644"/>
                    <a:pt x="320656" y="42265"/>
                    <a:pt x="323682" y="59436"/>
                  </a:cubicBezTo>
                  <a:cubicBezTo>
                    <a:pt x="342370" y="126677"/>
                    <a:pt x="349540" y="146314"/>
                    <a:pt x="369402" y="214884"/>
                  </a:cubicBezTo>
                  <a:cubicBezTo>
                    <a:pt x="369716" y="237943"/>
                    <a:pt x="368038" y="258033"/>
                    <a:pt x="373974" y="283464"/>
                  </a:cubicBezTo>
                  <a:cubicBezTo>
                    <a:pt x="370067" y="308987"/>
                    <a:pt x="382546" y="333215"/>
                    <a:pt x="383118" y="361188"/>
                  </a:cubicBezTo>
                  <a:cubicBezTo>
                    <a:pt x="376299" y="929399"/>
                    <a:pt x="391389" y="786828"/>
                    <a:pt x="341970" y="1033272"/>
                  </a:cubicBezTo>
                  <a:cubicBezTo>
                    <a:pt x="337128" y="1059339"/>
                    <a:pt x="339705" y="1080989"/>
                    <a:pt x="332826" y="1101852"/>
                  </a:cubicBezTo>
                  <a:cubicBezTo>
                    <a:pt x="328111" y="1126828"/>
                    <a:pt x="323349" y="1144176"/>
                    <a:pt x="314538" y="1170432"/>
                  </a:cubicBezTo>
                  <a:cubicBezTo>
                    <a:pt x="285443" y="1325314"/>
                    <a:pt x="304408" y="1174429"/>
                    <a:pt x="296250" y="1284732"/>
                  </a:cubicBezTo>
                  <a:cubicBezTo>
                    <a:pt x="294308" y="1311305"/>
                    <a:pt x="289374" y="1334829"/>
                    <a:pt x="287106" y="1357884"/>
                  </a:cubicBezTo>
                  <a:cubicBezTo>
                    <a:pt x="285451" y="1366970"/>
                    <a:pt x="279466" y="1375831"/>
                    <a:pt x="277962" y="1385316"/>
                  </a:cubicBezTo>
                  <a:cubicBezTo>
                    <a:pt x="277845" y="1411585"/>
                    <a:pt x="272016" y="1435866"/>
                    <a:pt x="268818" y="1453896"/>
                  </a:cubicBezTo>
                  <a:cubicBezTo>
                    <a:pt x="265551" y="1468688"/>
                    <a:pt x="257071" y="1480000"/>
                    <a:pt x="255102" y="1495044"/>
                  </a:cubicBezTo>
                  <a:cubicBezTo>
                    <a:pt x="252461" y="1511936"/>
                    <a:pt x="250023" y="1527403"/>
                    <a:pt x="245958" y="1545336"/>
                  </a:cubicBezTo>
                  <a:cubicBezTo>
                    <a:pt x="244654" y="1553730"/>
                    <a:pt x="237150" y="1560696"/>
                    <a:pt x="236814" y="1568196"/>
                  </a:cubicBezTo>
                  <a:cubicBezTo>
                    <a:pt x="230955" y="1589087"/>
                    <a:pt x="226960" y="1604539"/>
                    <a:pt x="223098" y="1627632"/>
                  </a:cubicBezTo>
                  <a:cubicBezTo>
                    <a:pt x="222097" y="1632181"/>
                    <a:pt x="221492" y="1636546"/>
                    <a:pt x="218526" y="1641348"/>
                  </a:cubicBezTo>
                  <a:cubicBezTo>
                    <a:pt x="210031" y="1648349"/>
                    <a:pt x="216037" y="1713252"/>
                    <a:pt x="191094" y="1673352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91094 w 388553"/>
                        <a:gd name="connsiteY0" fmla="*/ 1673352 h 1688173"/>
                        <a:gd name="connsiteX1" fmla="*/ 95082 w 388553"/>
                        <a:gd name="connsiteY1" fmla="*/ 1376172 h 1688173"/>
                        <a:gd name="connsiteX2" fmla="*/ 58506 w 388553"/>
                        <a:gd name="connsiteY2" fmla="*/ 1266444 h 1688173"/>
                        <a:gd name="connsiteX3" fmla="*/ 26502 w 388553"/>
                        <a:gd name="connsiteY3" fmla="*/ 1078992 h 1688173"/>
                        <a:gd name="connsiteX4" fmla="*/ 3642 w 388553"/>
                        <a:gd name="connsiteY4" fmla="*/ 841248 h 1688173"/>
                        <a:gd name="connsiteX5" fmla="*/ 8214 w 388553"/>
                        <a:gd name="connsiteY5" fmla="*/ 429768 h 1688173"/>
                        <a:gd name="connsiteX6" fmla="*/ 67650 w 388553"/>
                        <a:gd name="connsiteY6" fmla="*/ 306324 h 1688173"/>
                        <a:gd name="connsiteX7" fmla="*/ 108798 w 388553"/>
                        <a:gd name="connsiteY7" fmla="*/ 242316 h 1688173"/>
                        <a:gd name="connsiteX8" fmla="*/ 136230 w 388553"/>
                        <a:gd name="connsiteY8" fmla="*/ 192024 h 1688173"/>
                        <a:gd name="connsiteX9" fmla="*/ 250530 w 388553"/>
                        <a:gd name="connsiteY9" fmla="*/ 50292 h 1688173"/>
                        <a:gd name="connsiteX10" fmla="*/ 309966 w 388553"/>
                        <a:gd name="connsiteY10" fmla="*/ 0 h 1688173"/>
                        <a:gd name="connsiteX11" fmla="*/ 323682 w 388553"/>
                        <a:gd name="connsiteY11" fmla="*/ 59436 h 1688173"/>
                        <a:gd name="connsiteX12" fmla="*/ 369402 w 388553"/>
                        <a:gd name="connsiteY12" fmla="*/ 214884 h 1688173"/>
                        <a:gd name="connsiteX13" fmla="*/ 373974 w 388553"/>
                        <a:gd name="connsiteY13" fmla="*/ 283464 h 1688173"/>
                        <a:gd name="connsiteX14" fmla="*/ 383118 w 388553"/>
                        <a:gd name="connsiteY14" fmla="*/ 361188 h 1688173"/>
                        <a:gd name="connsiteX15" fmla="*/ 341970 w 388553"/>
                        <a:gd name="connsiteY15" fmla="*/ 1033272 h 1688173"/>
                        <a:gd name="connsiteX16" fmla="*/ 332826 w 388553"/>
                        <a:gd name="connsiteY16" fmla="*/ 1101852 h 1688173"/>
                        <a:gd name="connsiteX17" fmla="*/ 314538 w 388553"/>
                        <a:gd name="connsiteY17" fmla="*/ 1170432 h 1688173"/>
                        <a:gd name="connsiteX18" fmla="*/ 296250 w 388553"/>
                        <a:gd name="connsiteY18" fmla="*/ 1284732 h 1688173"/>
                        <a:gd name="connsiteX19" fmla="*/ 287106 w 388553"/>
                        <a:gd name="connsiteY19" fmla="*/ 1357884 h 1688173"/>
                        <a:gd name="connsiteX20" fmla="*/ 277962 w 388553"/>
                        <a:gd name="connsiteY20" fmla="*/ 1385316 h 1688173"/>
                        <a:gd name="connsiteX21" fmla="*/ 268818 w 388553"/>
                        <a:gd name="connsiteY21" fmla="*/ 1453896 h 1688173"/>
                        <a:gd name="connsiteX22" fmla="*/ 255102 w 388553"/>
                        <a:gd name="connsiteY22" fmla="*/ 1495044 h 1688173"/>
                        <a:gd name="connsiteX23" fmla="*/ 245958 w 388553"/>
                        <a:gd name="connsiteY23" fmla="*/ 1545336 h 1688173"/>
                        <a:gd name="connsiteX24" fmla="*/ 236814 w 388553"/>
                        <a:gd name="connsiteY24" fmla="*/ 1568196 h 1688173"/>
                        <a:gd name="connsiteX25" fmla="*/ 223098 w 388553"/>
                        <a:gd name="connsiteY25" fmla="*/ 1627632 h 1688173"/>
                        <a:gd name="connsiteX26" fmla="*/ 218526 w 388553"/>
                        <a:gd name="connsiteY26" fmla="*/ 1641348 h 1688173"/>
                        <a:gd name="connsiteX27" fmla="*/ 191094 w 388553"/>
                        <a:gd name="connsiteY27" fmla="*/ 1673352 h 1688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88553" h="1688173">
                          <a:moveTo>
                            <a:pt x="191094" y="1673352"/>
                          </a:moveTo>
                          <a:cubicBezTo>
                            <a:pt x="170520" y="1629156"/>
                            <a:pt x="127334" y="1475152"/>
                            <a:pt x="95082" y="1376172"/>
                          </a:cubicBezTo>
                          <a:cubicBezTo>
                            <a:pt x="83137" y="1339514"/>
                            <a:pt x="66449" y="1304171"/>
                            <a:pt x="58506" y="1266444"/>
                          </a:cubicBezTo>
                          <a:cubicBezTo>
                            <a:pt x="41395" y="1185166"/>
                            <a:pt x="34899" y="1164637"/>
                            <a:pt x="26502" y="1078992"/>
                          </a:cubicBezTo>
                          <a:cubicBezTo>
                            <a:pt x="-4723" y="760498"/>
                            <a:pt x="38766" y="1110534"/>
                            <a:pt x="3642" y="841248"/>
                          </a:cubicBezTo>
                          <a:cubicBezTo>
                            <a:pt x="5166" y="704088"/>
                            <a:pt x="-8083" y="565965"/>
                            <a:pt x="8214" y="429768"/>
                          </a:cubicBezTo>
                          <a:cubicBezTo>
                            <a:pt x="13640" y="384422"/>
                            <a:pt x="42954" y="344740"/>
                            <a:pt x="67650" y="306324"/>
                          </a:cubicBezTo>
                          <a:cubicBezTo>
                            <a:pt x="81366" y="284988"/>
                            <a:pt x="95748" y="264066"/>
                            <a:pt x="108798" y="242316"/>
                          </a:cubicBezTo>
                          <a:cubicBezTo>
                            <a:pt x="118623" y="225942"/>
                            <a:pt x="125978" y="208134"/>
                            <a:pt x="136230" y="192024"/>
                          </a:cubicBezTo>
                          <a:cubicBezTo>
                            <a:pt x="161088" y="152962"/>
                            <a:pt x="227403" y="73419"/>
                            <a:pt x="250530" y="50292"/>
                          </a:cubicBezTo>
                          <a:cubicBezTo>
                            <a:pt x="299658" y="1164"/>
                            <a:pt x="275803" y="11388"/>
                            <a:pt x="309966" y="0"/>
                          </a:cubicBezTo>
                          <a:cubicBezTo>
                            <a:pt x="314538" y="19812"/>
                            <a:pt x="318601" y="39748"/>
                            <a:pt x="323682" y="59436"/>
                          </a:cubicBezTo>
                          <a:cubicBezTo>
                            <a:pt x="341281" y="127630"/>
                            <a:pt x="348906" y="149298"/>
                            <a:pt x="369402" y="214884"/>
                          </a:cubicBezTo>
                          <a:cubicBezTo>
                            <a:pt x="370926" y="237744"/>
                            <a:pt x="371835" y="260653"/>
                            <a:pt x="373974" y="283464"/>
                          </a:cubicBezTo>
                          <a:cubicBezTo>
                            <a:pt x="376409" y="309437"/>
                            <a:pt x="383473" y="335104"/>
                            <a:pt x="383118" y="361188"/>
                          </a:cubicBezTo>
                          <a:cubicBezTo>
                            <a:pt x="375181" y="944522"/>
                            <a:pt x="419236" y="770568"/>
                            <a:pt x="341970" y="1033272"/>
                          </a:cubicBezTo>
                          <a:cubicBezTo>
                            <a:pt x="338922" y="1056132"/>
                            <a:pt x="337349" y="1079238"/>
                            <a:pt x="332826" y="1101852"/>
                          </a:cubicBezTo>
                          <a:cubicBezTo>
                            <a:pt x="328186" y="1125051"/>
                            <a:pt x="318427" y="1147095"/>
                            <a:pt x="314538" y="1170432"/>
                          </a:cubicBezTo>
                          <a:cubicBezTo>
                            <a:pt x="289905" y="1318230"/>
                            <a:pt x="329746" y="1173078"/>
                            <a:pt x="296250" y="1284732"/>
                          </a:cubicBezTo>
                          <a:cubicBezTo>
                            <a:pt x="293202" y="1309116"/>
                            <a:pt x="291502" y="1333707"/>
                            <a:pt x="287106" y="1357884"/>
                          </a:cubicBezTo>
                          <a:cubicBezTo>
                            <a:pt x="285382" y="1367367"/>
                            <a:pt x="279766" y="1375848"/>
                            <a:pt x="277962" y="1385316"/>
                          </a:cubicBezTo>
                          <a:cubicBezTo>
                            <a:pt x="273647" y="1407971"/>
                            <a:pt x="273522" y="1431318"/>
                            <a:pt x="268818" y="1453896"/>
                          </a:cubicBezTo>
                          <a:cubicBezTo>
                            <a:pt x="265869" y="1468050"/>
                            <a:pt x="257688" y="1480819"/>
                            <a:pt x="255102" y="1495044"/>
                          </a:cubicBezTo>
                          <a:cubicBezTo>
                            <a:pt x="252054" y="1511808"/>
                            <a:pt x="250091" y="1528806"/>
                            <a:pt x="245958" y="1545336"/>
                          </a:cubicBezTo>
                          <a:cubicBezTo>
                            <a:pt x="243968" y="1553298"/>
                            <a:pt x="239011" y="1560288"/>
                            <a:pt x="236814" y="1568196"/>
                          </a:cubicBezTo>
                          <a:cubicBezTo>
                            <a:pt x="231372" y="1587787"/>
                            <a:pt x="228029" y="1607906"/>
                            <a:pt x="223098" y="1627632"/>
                          </a:cubicBezTo>
                          <a:cubicBezTo>
                            <a:pt x="221929" y="1632307"/>
                            <a:pt x="221080" y="1637261"/>
                            <a:pt x="218526" y="1641348"/>
                          </a:cubicBezTo>
                          <a:cubicBezTo>
                            <a:pt x="213354" y="1649623"/>
                            <a:pt x="211668" y="1717548"/>
                            <a:pt x="191094" y="167335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ehne 21">
              <a:extLst>
                <a:ext uri="{FF2B5EF4-FFF2-40B4-BE49-F238E27FC236}">
                  <a16:creationId xmlns:a16="http://schemas.microsoft.com/office/drawing/2014/main" id="{1DFF320E-C9E6-4014-81F7-6F713C5D5EAD}"/>
                </a:ext>
              </a:extLst>
            </p:cNvPr>
            <p:cNvSpPr/>
            <p:nvPr/>
          </p:nvSpPr>
          <p:spPr>
            <a:xfrm rot="17580245">
              <a:off x="7731252" y="3698748"/>
              <a:ext cx="1513332" cy="1379347"/>
            </a:xfrm>
            <a:custGeom>
              <a:avLst/>
              <a:gdLst>
                <a:gd name="connsiteX0" fmla="*/ 1266381 w 1513332"/>
                <a:gd name="connsiteY0" fmla="*/ 1199388 h 1379347"/>
                <a:gd name="connsiteX1" fmla="*/ 404294 w 1513332"/>
                <a:gd name="connsiteY1" fmla="*/ 1299999 h 1379347"/>
                <a:gd name="connsiteX2" fmla="*/ 30719 w 1513332"/>
                <a:gd name="connsiteY2" fmla="*/ 495156 h 1379347"/>
                <a:gd name="connsiteX3" fmla="*/ 756666 w 1513332"/>
                <a:gd name="connsiteY3" fmla="*/ -1 h 1379347"/>
                <a:gd name="connsiteX4" fmla="*/ 921474 w 1513332"/>
                <a:gd name="connsiteY4" fmla="*/ 387801 h 1379347"/>
                <a:gd name="connsiteX5" fmla="*/ 1076087 w 1513332"/>
                <a:gd name="connsiteY5" fmla="*/ 751616 h 1379347"/>
                <a:gd name="connsiteX6" fmla="*/ 1266381 w 1513332"/>
                <a:gd name="connsiteY6" fmla="*/ 1199388 h 137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332" h="1379347" fill="none" extrusionOk="0">
                  <a:moveTo>
                    <a:pt x="1266381" y="1199388"/>
                  </a:moveTo>
                  <a:cubicBezTo>
                    <a:pt x="1016546" y="1407632"/>
                    <a:pt x="717481" y="1440800"/>
                    <a:pt x="404294" y="1299999"/>
                  </a:cubicBezTo>
                  <a:cubicBezTo>
                    <a:pt x="80362" y="1155335"/>
                    <a:pt x="-97521" y="779440"/>
                    <a:pt x="30719" y="495156"/>
                  </a:cubicBezTo>
                  <a:cubicBezTo>
                    <a:pt x="130954" y="240037"/>
                    <a:pt x="330848" y="-5155"/>
                    <a:pt x="756666" y="-1"/>
                  </a:cubicBezTo>
                  <a:cubicBezTo>
                    <a:pt x="817541" y="117646"/>
                    <a:pt x="818255" y="268882"/>
                    <a:pt x="921474" y="387801"/>
                  </a:cubicBezTo>
                  <a:cubicBezTo>
                    <a:pt x="1024693" y="506721"/>
                    <a:pt x="1002429" y="645959"/>
                    <a:pt x="1076087" y="751616"/>
                  </a:cubicBezTo>
                  <a:cubicBezTo>
                    <a:pt x="1149745" y="857272"/>
                    <a:pt x="1205073" y="1090759"/>
                    <a:pt x="1266381" y="1199388"/>
                  </a:cubicBezTo>
                  <a:close/>
                </a:path>
                <a:path w="1513332" h="1379347" stroke="0" extrusionOk="0">
                  <a:moveTo>
                    <a:pt x="1266381" y="1199388"/>
                  </a:moveTo>
                  <a:cubicBezTo>
                    <a:pt x="987085" y="1367970"/>
                    <a:pt x="679018" y="1437941"/>
                    <a:pt x="404294" y="1299999"/>
                  </a:cubicBezTo>
                  <a:cubicBezTo>
                    <a:pt x="126872" y="1155769"/>
                    <a:pt x="-125988" y="812042"/>
                    <a:pt x="30719" y="495156"/>
                  </a:cubicBezTo>
                  <a:cubicBezTo>
                    <a:pt x="65787" y="259815"/>
                    <a:pt x="415827" y="28405"/>
                    <a:pt x="756666" y="-1"/>
                  </a:cubicBezTo>
                  <a:cubicBezTo>
                    <a:pt x="826235" y="94050"/>
                    <a:pt x="846408" y="264920"/>
                    <a:pt x="916377" y="375808"/>
                  </a:cubicBezTo>
                  <a:cubicBezTo>
                    <a:pt x="986345" y="486696"/>
                    <a:pt x="974714" y="625869"/>
                    <a:pt x="1096476" y="799592"/>
                  </a:cubicBezTo>
                  <a:cubicBezTo>
                    <a:pt x="1218238" y="973315"/>
                    <a:pt x="1212317" y="1098359"/>
                    <a:pt x="1266381" y="119938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chor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FFC0DB6-962C-4C7C-BAB2-F25DE166DB73}"/>
              </a:ext>
            </a:extLst>
          </p:cNvPr>
          <p:cNvGrpSpPr/>
          <p:nvPr/>
        </p:nvGrpSpPr>
        <p:grpSpPr>
          <a:xfrm>
            <a:off x="4020004" y="5389272"/>
            <a:ext cx="1899624" cy="1274508"/>
            <a:chOff x="1569717" y="2447723"/>
            <a:chExt cx="2867287" cy="1655150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C0D6EDFC-7DFF-4431-8F2C-70626BF91AEA}"/>
                </a:ext>
              </a:extLst>
            </p:cNvPr>
            <p:cNvSpPr/>
            <p:nvPr/>
          </p:nvSpPr>
          <p:spPr>
            <a:xfrm>
              <a:off x="1745311" y="2699468"/>
              <a:ext cx="2496710" cy="1403405"/>
            </a:xfrm>
            <a:custGeom>
              <a:avLst/>
              <a:gdLst>
                <a:gd name="connsiteX0" fmla="*/ 0 w 2496710"/>
                <a:gd name="connsiteY0" fmla="*/ 233906 h 1403405"/>
                <a:gd name="connsiteX1" fmla="*/ 233906 w 2496710"/>
                <a:gd name="connsiteY1" fmla="*/ 0 h 1403405"/>
                <a:gd name="connsiteX2" fmla="*/ 930494 w 2496710"/>
                <a:gd name="connsiteY2" fmla="*/ 0 h 1403405"/>
                <a:gd name="connsiteX3" fmla="*/ 1566216 w 2496710"/>
                <a:gd name="connsiteY3" fmla="*/ 0 h 1403405"/>
                <a:gd name="connsiteX4" fmla="*/ 2262804 w 2496710"/>
                <a:gd name="connsiteY4" fmla="*/ 0 h 1403405"/>
                <a:gd name="connsiteX5" fmla="*/ 2496710 w 2496710"/>
                <a:gd name="connsiteY5" fmla="*/ 233906 h 1403405"/>
                <a:gd name="connsiteX6" fmla="*/ 2496710 w 2496710"/>
                <a:gd name="connsiteY6" fmla="*/ 682991 h 1403405"/>
                <a:gd name="connsiteX7" fmla="*/ 2496710 w 2496710"/>
                <a:gd name="connsiteY7" fmla="*/ 1169499 h 1403405"/>
                <a:gd name="connsiteX8" fmla="*/ 2262804 w 2496710"/>
                <a:gd name="connsiteY8" fmla="*/ 1403405 h 1403405"/>
                <a:gd name="connsiteX9" fmla="*/ 1545927 w 2496710"/>
                <a:gd name="connsiteY9" fmla="*/ 1403405 h 1403405"/>
                <a:gd name="connsiteX10" fmla="*/ 849338 w 2496710"/>
                <a:gd name="connsiteY10" fmla="*/ 1403405 h 1403405"/>
                <a:gd name="connsiteX11" fmla="*/ 233906 w 2496710"/>
                <a:gd name="connsiteY11" fmla="*/ 1403405 h 1403405"/>
                <a:gd name="connsiteX12" fmla="*/ 0 w 2496710"/>
                <a:gd name="connsiteY12" fmla="*/ 1169499 h 1403405"/>
                <a:gd name="connsiteX13" fmla="*/ 0 w 2496710"/>
                <a:gd name="connsiteY13" fmla="*/ 701703 h 1403405"/>
                <a:gd name="connsiteX14" fmla="*/ 0 w 2496710"/>
                <a:gd name="connsiteY14" fmla="*/ 233906 h 14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6710" h="1403405" fill="none" extrusionOk="0">
                  <a:moveTo>
                    <a:pt x="0" y="233906"/>
                  </a:moveTo>
                  <a:cubicBezTo>
                    <a:pt x="-12300" y="79650"/>
                    <a:pt x="105941" y="-16470"/>
                    <a:pt x="233906" y="0"/>
                  </a:cubicBezTo>
                  <a:cubicBezTo>
                    <a:pt x="390856" y="21147"/>
                    <a:pt x="659455" y="-5499"/>
                    <a:pt x="930494" y="0"/>
                  </a:cubicBezTo>
                  <a:cubicBezTo>
                    <a:pt x="1201533" y="5499"/>
                    <a:pt x="1404654" y="22850"/>
                    <a:pt x="1566216" y="0"/>
                  </a:cubicBezTo>
                  <a:cubicBezTo>
                    <a:pt x="1727778" y="-22850"/>
                    <a:pt x="1922363" y="-25711"/>
                    <a:pt x="2262804" y="0"/>
                  </a:cubicBezTo>
                  <a:cubicBezTo>
                    <a:pt x="2395457" y="-734"/>
                    <a:pt x="2497258" y="109928"/>
                    <a:pt x="2496710" y="233906"/>
                  </a:cubicBezTo>
                  <a:cubicBezTo>
                    <a:pt x="2482788" y="361435"/>
                    <a:pt x="2487440" y="531274"/>
                    <a:pt x="2496710" y="682991"/>
                  </a:cubicBezTo>
                  <a:cubicBezTo>
                    <a:pt x="2505980" y="834709"/>
                    <a:pt x="2516122" y="961386"/>
                    <a:pt x="2496710" y="1169499"/>
                  </a:cubicBezTo>
                  <a:cubicBezTo>
                    <a:pt x="2502165" y="1281905"/>
                    <a:pt x="2394599" y="1406230"/>
                    <a:pt x="2262804" y="1403405"/>
                  </a:cubicBezTo>
                  <a:cubicBezTo>
                    <a:pt x="2116369" y="1370491"/>
                    <a:pt x="1811296" y="1408010"/>
                    <a:pt x="1545927" y="1403405"/>
                  </a:cubicBezTo>
                  <a:cubicBezTo>
                    <a:pt x="1280558" y="1398800"/>
                    <a:pt x="1111610" y="1384457"/>
                    <a:pt x="849338" y="1403405"/>
                  </a:cubicBezTo>
                  <a:cubicBezTo>
                    <a:pt x="587066" y="1422353"/>
                    <a:pt x="388886" y="1418002"/>
                    <a:pt x="233906" y="1403405"/>
                  </a:cubicBezTo>
                  <a:cubicBezTo>
                    <a:pt x="96654" y="1428562"/>
                    <a:pt x="-8483" y="1271968"/>
                    <a:pt x="0" y="1169499"/>
                  </a:cubicBezTo>
                  <a:cubicBezTo>
                    <a:pt x="-21834" y="1018696"/>
                    <a:pt x="-16444" y="804585"/>
                    <a:pt x="0" y="701703"/>
                  </a:cubicBezTo>
                  <a:cubicBezTo>
                    <a:pt x="16444" y="598821"/>
                    <a:pt x="-1650" y="437205"/>
                    <a:pt x="0" y="233906"/>
                  </a:cubicBezTo>
                  <a:close/>
                </a:path>
                <a:path w="2496710" h="1403405" stroke="0" extrusionOk="0">
                  <a:moveTo>
                    <a:pt x="0" y="233906"/>
                  </a:moveTo>
                  <a:cubicBezTo>
                    <a:pt x="-22809" y="90654"/>
                    <a:pt x="82314" y="8410"/>
                    <a:pt x="233906" y="0"/>
                  </a:cubicBezTo>
                  <a:cubicBezTo>
                    <a:pt x="580579" y="-28106"/>
                    <a:pt x="711274" y="17563"/>
                    <a:pt x="950783" y="0"/>
                  </a:cubicBezTo>
                  <a:cubicBezTo>
                    <a:pt x="1190292" y="-17563"/>
                    <a:pt x="1365035" y="18578"/>
                    <a:pt x="1606794" y="0"/>
                  </a:cubicBezTo>
                  <a:cubicBezTo>
                    <a:pt x="1848553" y="-18578"/>
                    <a:pt x="1997196" y="-29157"/>
                    <a:pt x="2262804" y="0"/>
                  </a:cubicBezTo>
                  <a:cubicBezTo>
                    <a:pt x="2386748" y="-16875"/>
                    <a:pt x="2502477" y="83381"/>
                    <a:pt x="2496710" y="233906"/>
                  </a:cubicBezTo>
                  <a:cubicBezTo>
                    <a:pt x="2498801" y="457395"/>
                    <a:pt x="2508164" y="481007"/>
                    <a:pt x="2496710" y="682991"/>
                  </a:cubicBezTo>
                  <a:cubicBezTo>
                    <a:pt x="2485256" y="884975"/>
                    <a:pt x="2491022" y="986359"/>
                    <a:pt x="2496710" y="1169499"/>
                  </a:cubicBezTo>
                  <a:cubicBezTo>
                    <a:pt x="2485971" y="1316448"/>
                    <a:pt x="2376987" y="1386007"/>
                    <a:pt x="2262804" y="1403405"/>
                  </a:cubicBezTo>
                  <a:cubicBezTo>
                    <a:pt x="1991896" y="1380228"/>
                    <a:pt x="1922940" y="1407892"/>
                    <a:pt x="1627083" y="1403405"/>
                  </a:cubicBezTo>
                  <a:cubicBezTo>
                    <a:pt x="1331226" y="1398918"/>
                    <a:pt x="1239177" y="1376666"/>
                    <a:pt x="950783" y="1403405"/>
                  </a:cubicBezTo>
                  <a:cubicBezTo>
                    <a:pt x="662389" y="1430144"/>
                    <a:pt x="377607" y="1425402"/>
                    <a:pt x="233906" y="1403405"/>
                  </a:cubicBezTo>
                  <a:cubicBezTo>
                    <a:pt x="107904" y="1407302"/>
                    <a:pt x="20825" y="1280449"/>
                    <a:pt x="0" y="1169499"/>
                  </a:cubicBezTo>
                  <a:cubicBezTo>
                    <a:pt x="-6830" y="1035533"/>
                    <a:pt x="21720" y="912581"/>
                    <a:pt x="0" y="701703"/>
                  </a:cubicBezTo>
                  <a:cubicBezTo>
                    <a:pt x="-21720" y="490825"/>
                    <a:pt x="13252" y="446284"/>
                    <a:pt x="0" y="2339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34DFAB8-C703-4234-8246-91F1712F926B}"/>
                </a:ext>
              </a:extLst>
            </p:cNvPr>
            <p:cNvSpPr/>
            <p:nvPr/>
          </p:nvSpPr>
          <p:spPr>
            <a:xfrm>
              <a:off x="1569717" y="2563906"/>
              <a:ext cx="891272" cy="658906"/>
            </a:xfrm>
            <a:custGeom>
              <a:avLst/>
              <a:gdLst>
                <a:gd name="connsiteX0" fmla="*/ 8071 w 891272"/>
                <a:gd name="connsiteY0" fmla="*/ 448235 h 658906"/>
                <a:gd name="connsiteX1" fmla="*/ 160471 w 891272"/>
                <a:gd name="connsiteY1" fmla="*/ 394447 h 658906"/>
                <a:gd name="connsiteX2" fmla="*/ 303907 w 891272"/>
                <a:gd name="connsiteY2" fmla="*/ 300318 h 658906"/>
                <a:gd name="connsiteX3" fmla="*/ 353212 w 891272"/>
                <a:gd name="connsiteY3" fmla="*/ 268941 h 658906"/>
                <a:gd name="connsiteX4" fmla="*/ 384589 w 891272"/>
                <a:gd name="connsiteY4" fmla="*/ 242047 h 658906"/>
                <a:gd name="connsiteX5" fmla="*/ 528024 w 891272"/>
                <a:gd name="connsiteY5" fmla="*/ 138953 h 658906"/>
                <a:gd name="connsiteX6" fmla="*/ 554918 w 891272"/>
                <a:gd name="connsiteY6" fmla="*/ 112059 h 658906"/>
                <a:gd name="connsiteX7" fmla="*/ 572848 w 891272"/>
                <a:gd name="connsiteY7" fmla="*/ 98612 h 658906"/>
                <a:gd name="connsiteX8" fmla="*/ 617671 w 891272"/>
                <a:gd name="connsiteY8" fmla="*/ 35859 h 658906"/>
                <a:gd name="connsiteX9" fmla="*/ 631118 w 891272"/>
                <a:gd name="connsiteY9" fmla="*/ 4482 h 658906"/>
                <a:gd name="connsiteX10" fmla="*/ 649048 w 891272"/>
                <a:gd name="connsiteY10" fmla="*/ 0 h 658906"/>
                <a:gd name="connsiteX11" fmla="*/ 747659 w 891272"/>
                <a:gd name="connsiteY11" fmla="*/ 53788 h 658906"/>
                <a:gd name="connsiteX12" fmla="*/ 756624 w 891272"/>
                <a:gd name="connsiteY12" fmla="*/ 67235 h 658906"/>
                <a:gd name="connsiteX13" fmla="*/ 792483 w 891272"/>
                <a:gd name="connsiteY13" fmla="*/ 94129 h 658906"/>
                <a:gd name="connsiteX14" fmla="*/ 823859 w 891272"/>
                <a:gd name="connsiteY14" fmla="*/ 125506 h 658906"/>
                <a:gd name="connsiteX15" fmla="*/ 855236 w 891272"/>
                <a:gd name="connsiteY15" fmla="*/ 147918 h 658906"/>
                <a:gd name="connsiteX16" fmla="*/ 886612 w 891272"/>
                <a:gd name="connsiteY16" fmla="*/ 174812 h 658906"/>
                <a:gd name="connsiteX17" fmla="*/ 850754 w 891272"/>
                <a:gd name="connsiteY17" fmla="*/ 206188 h 658906"/>
                <a:gd name="connsiteX18" fmla="*/ 761107 w 891272"/>
                <a:gd name="connsiteY18" fmla="*/ 259976 h 658906"/>
                <a:gd name="connsiteX19" fmla="*/ 653530 w 891272"/>
                <a:gd name="connsiteY19" fmla="*/ 309282 h 658906"/>
                <a:gd name="connsiteX20" fmla="*/ 563883 w 891272"/>
                <a:gd name="connsiteY20" fmla="*/ 354106 h 658906"/>
                <a:gd name="connsiteX21" fmla="*/ 510095 w 891272"/>
                <a:gd name="connsiteY21" fmla="*/ 381000 h 658906"/>
                <a:gd name="connsiteX22" fmla="*/ 456307 w 891272"/>
                <a:gd name="connsiteY22" fmla="*/ 412376 h 658906"/>
                <a:gd name="connsiteX23" fmla="*/ 411483 w 891272"/>
                <a:gd name="connsiteY23" fmla="*/ 434788 h 658906"/>
                <a:gd name="connsiteX24" fmla="*/ 312871 w 891272"/>
                <a:gd name="connsiteY24" fmla="*/ 506506 h 658906"/>
                <a:gd name="connsiteX25" fmla="*/ 250118 w 891272"/>
                <a:gd name="connsiteY25" fmla="*/ 542365 h 658906"/>
                <a:gd name="connsiteX26" fmla="*/ 196330 w 891272"/>
                <a:gd name="connsiteY26" fmla="*/ 578223 h 658906"/>
                <a:gd name="connsiteX27" fmla="*/ 147024 w 891272"/>
                <a:gd name="connsiteY27" fmla="*/ 614082 h 658906"/>
                <a:gd name="connsiteX28" fmla="*/ 133577 w 891272"/>
                <a:gd name="connsiteY28" fmla="*/ 623047 h 658906"/>
                <a:gd name="connsiteX29" fmla="*/ 88754 w 891272"/>
                <a:gd name="connsiteY29" fmla="*/ 658906 h 658906"/>
                <a:gd name="connsiteX30" fmla="*/ 70824 w 891272"/>
                <a:gd name="connsiteY30" fmla="*/ 537882 h 658906"/>
                <a:gd name="connsiteX31" fmla="*/ 57377 w 891272"/>
                <a:gd name="connsiteY31" fmla="*/ 515470 h 658906"/>
                <a:gd name="connsiteX32" fmla="*/ 30483 w 891272"/>
                <a:gd name="connsiteY32" fmla="*/ 502023 h 658906"/>
                <a:gd name="connsiteX33" fmla="*/ 8071 w 891272"/>
                <a:gd name="connsiteY33" fmla="*/ 448235 h 6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1272" h="658906" fill="none" extrusionOk="0">
                  <a:moveTo>
                    <a:pt x="8071" y="448235"/>
                  </a:moveTo>
                  <a:cubicBezTo>
                    <a:pt x="25001" y="435006"/>
                    <a:pt x="115254" y="417226"/>
                    <a:pt x="160471" y="394447"/>
                  </a:cubicBezTo>
                  <a:cubicBezTo>
                    <a:pt x="232971" y="359991"/>
                    <a:pt x="246576" y="336839"/>
                    <a:pt x="303907" y="300318"/>
                  </a:cubicBezTo>
                  <a:cubicBezTo>
                    <a:pt x="316405" y="290817"/>
                    <a:pt x="337461" y="280974"/>
                    <a:pt x="353212" y="268941"/>
                  </a:cubicBezTo>
                  <a:cubicBezTo>
                    <a:pt x="363018" y="259319"/>
                    <a:pt x="375626" y="247916"/>
                    <a:pt x="384589" y="242047"/>
                  </a:cubicBezTo>
                  <a:cubicBezTo>
                    <a:pt x="436445" y="209615"/>
                    <a:pt x="486475" y="184040"/>
                    <a:pt x="528024" y="138953"/>
                  </a:cubicBezTo>
                  <a:cubicBezTo>
                    <a:pt x="535013" y="130711"/>
                    <a:pt x="545456" y="119231"/>
                    <a:pt x="554918" y="112059"/>
                  </a:cubicBezTo>
                  <a:cubicBezTo>
                    <a:pt x="560554" y="106227"/>
                    <a:pt x="568341" y="102610"/>
                    <a:pt x="572848" y="98612"/>
                  </a:cubicBezTo>
                  <a:cubicBezTo>
                    <a:pt x="583589" y="83570"/>
                    <a:pt x="607553" y="50919"/>
                    <a:pt x="617671" y="35859"/>
                  </a:cubicBezTo>
                  <a:cubicBezTo>
                    <a:pt x="620198" y="26646"/>
                    <a:pt x="622987" y="10582"/>
                    <a:pt x="631118" y="4482"/>
                  </a:cubicBezTo>
                  <a:cubicBezTo>
                    <a:pt x="636572" y="-205"/>
                    <a:pt x="643240" y="861"/>
                    <a:pt x="649048" y="0"/>
                  </a:cubicBezTo>
                  <a:cubicBezTo>
                    <a:pt x="680511" y="24919"/>
                    <a:pt x="722124" y="17529"/>
                    <a:pt x="747659" y="53788"/>
                  </a:cubicBezTo>
                  <a:cubicBezTo>
                    <a:pt x="751494" y="58952"/>
                    <a:pt x="752236" y="63588"/>
                    <a:pt x="756624" y="67235"/>
                  </a:cubicBezTo>
                  <a:cubicBezTo>
                    <a:pt x="807928" y="133153"/>
                    <a:pt x="750864" y="45867"/>
                    <a:pt x="792483" y="94129"/>
                  </a:cubicBezTo>
                  <a:cubicBezTo>
                    <a:pt x="800676" y="105063"/>
                    <a:pt x="812557" y="116976"/>
                    <a:pt x="823859" y="125506"/>
                  </a:cubicBezTo>
                  <a:cubicBezTo>
                    <a:pt x="832811" y="133163"/>
                    <a:pt x="846306" y="140084"/>
                    <a:pt x="855236" y="147918"/>
                  </a:cubicBezTo>
                  <a:cubicBezTo>
                    <a:pt x="864356" y="156265"/>
                    <a:pt x="874841" y="166422"/>
                    <a:pt x="886612" y="174812"/>
                  </a:cubicBezTo>
                  <a:cubicBezTo>
                    <a:pt x="893682" y="200606"/>
                    <a:pt x="894206" y="180493"/>
                    <a:pt x="850754" y="206188"/>
                  </a:cubicBezTo>
                  <a:cubicBezTo>
                    <a:pt x="819205" y="224527"/>
                    <a:pt x="789143" y="252216"/>
                    <a:pt x="761107" y="259976"/>
                  </a:cubicBezTo>
                  <a:cubicBezTo>
                    <a:pt x="550201" y="361444"/>
                    <a:pt x="855789" y="244733"/>
                    <a:pt x="653530" y="309282"/>
                  </a:cubicBezTo>
                  <a:cubicBezTo>
                    <a:pt x="616249" y="322242"/>
                    <a:pt x="593670" y="336697"/>
                    <a:pt x="563883" y="354106"/>
                  </a:cubicBezTo>
                  <a:cubicBezTo>
                    <a:pt x="547995" y="359163"/>
                    <a:pt x="529371" y="368860"/>
                    <a:pt x="510095" y="381000"/>
                  </a:cubicBezTo>
                  <a:cubicBezTo>
                    <a:pt x="493969" y="390217"/>
                    <a:pt x="478162" y="399364"/>
                    <a:pt x="456307" y="412376"/>
                  </a:cubicBezTo>
                  <a:cubicBezTo>
                    <a:pt x="442114" y="423040"/>
                    <a:pt x="426967" y="424202"/>
                    <a:pt x="411483" y="434788"/>
                  </a:cubicBezTo>
                  <a:cubicBezTo>
                    <a:pt x="379774" y="457228"/>
                    <a:pt x="347950" y="483737"/>
                    <a:pt x="312871" y="506506"/>
                  </a:cubicBezTo>
                  <a:cubicBezTo>
                    <a:pt x="286691" y="519037"/>
                    <a:pt x="274455" y="534393"/>
                    <a:pt x="250118" y="542365"/>
                  </a:cubicBezTo>
                  <a:cubicBezTo>
                    <a:pt x="230710" y="556230"/>
                    <a:pt x="214781" y="565262"/>
                    <a:pt x="196330" y="578223"/>
                  </a:cubicBezTo>
                  <a:cubicBezTo>
                    <a:pt x="120290" y="621211"/>
                    <a:pt x="232935" y="577970"/>
                    <a:pt x="147024" y="614082"/>
                  </a:cubicBezTo>
                  <a:cubicBezTo>
                    <a:pt x="142806" y="616387"/>
                    <a:pt x="139036" y="619365"/>
                    <a:pt x="133577" y="623047"/>
                  </a:cubicBezTo>
                  <a:cubicBezTo>
                    <a:pt x="118411" y="634713"/>
                    <a:pt x="88754" y="658906"/>
                    <a:pt x="88754" y="658906"/>
                  </a:cubicBezTo>
                  <a:cubicBezTo>
                    <a:pt x="82914" y="635187"/>
                    <a:pt x="84392" y="567846"/>
                    <a:pt x="70824" y="537882"/>
                  </a:cubicBezTo>
                  <a:cubicBezTo>
                    <a:pt x="67846" y="527623"/>
                    <a:pt x="65369" y="520184"/>
                    <a:pt x="57377" y="515470"/>
                  </a:cubicBezTo>
                  <a:cubicBezTo>
                    <a:pt x="50073" y="509187"/>
                    <a:pt x="41314" y="506464"/>
                    <a:pt x="30483" y="502023"/>
                  </a:cubicBezTo>
                  <a:cubicBezTo>
                    <a:pt x="15855" y="476587"/>
                    <a:pt x="-11115" y="460361"/>
                    <a:pt x="8071" y="448235"/>
                  </a:cubicBezTo>
                  <a:close/>
                </a:path>
                <a:path w="891272" h="658906" stroke="0" extrusionOk="0">
                  <a:moveTo>
                    <a:pt x="8071" y="448235"/>
                  </a:moveTo>
                  <a:cubicBezTo>
                    <a:pt x="22219" y="425669"/>
                    <a:pt x="106263" y="418195"/>
                    <a:pt x="160471" y="394447"/>
                  </a:cubicBezTo>
                  <a:cubicBezTo>
                    <a:pt x="231726" y="364309"/>
                    <a:pt x="244615" y="339363"/>
                    <a:pt x="303907" y="300318"/>
                  </a:cubicBezTo>
                  <a:cubicBezTo>
                    <a:pt x="318366" y="290690"/>
                    <a:pt x="336692" y="284366"/>
                    <a:pt x="353212" y="268941"/>
                  </a:cubicBezTo>
                  <a:cubicBezTo>
                    <a:pt x="363079" y="260165"/>
                    <a:pt x="376142" y="251481"/>
                    <a:pt x="384589" y="242047"/>
                  </a:cubicBezTo>
                  <a:cubicBezTo>
                    <a:pt x="443334" y="207169"/>
                    <a:pt x="487565" y="175063"/>
                    <a:pt x="528024" y="138953"/>
                  </a:cubicBezTo>
                  <a:cubicBezTo>
                    <a:pt x="533953" y="129523"/>
                    <a:pt x="544799" y="121195"/>
                    <a:pt x="554918" y="112059"/>
                  </a:cubicBezTo>
                  <a:cubicBezTo>
                    <a:pt x="560410" y="106478"/>
                    <a:pt x="567566" y="104497"/>
                    <a:pt x="572848" y="98612"/>
                  </a:cubicBezTo>
                  <a:cubicBezTo>
                    <a:pt x="589322" y="84764"/>
                    <a:pt x="608269" y="54806"/>
                    <a:pt x="617671" y="35859"/>
                  </a:cubicBezTo>
                  <a:cubicBezTo>
                    <a:pt x="619171" y="26744"/>
                    <a:pt x="622383" y="11121"/>
                    <a:pt x="631118" y="4482"/>
                  </a:cubicBezTo>
                  <a:cubicBezTo>
                    <a:pt x="636361" y="1239"/>
                    <a:pt x="643108" y="1873"/>
                    <a:pt x="649048" y="0"/>
                  </a:cubicBezTo>
                  <a:cubicBezTo>
                    <a:pt x="684832" y="22418"/>
                    <a:pt x="729070" y="25307"/>
                    <a:pt x="747659" y="53788"/>
                  </a:cubicBezTo>
                  <a:cubicBezTo>
                    <a:pt x="750993" y="57967"/>
                    <a:pt x="753095" y="62108"/>
                    <a:pt x="756624" y="67235"/>
                  </a:cubicBezTo>
                  <a:cubicBezTo>
                    <a:pt x="812713" y="130349"/>
                    <a:pt x="749830" y="56005"/>
                    <a:pt x="792483" y="94129"/>
                  </a:cubicBezTo>
                  <a:cubicBezTo>
                    <a:pt x="802132" y="103929"/>
                    <a:pt x="812294" y="115196"/>
                    <a:pt x="823859" y="125506"/>
                  </a:cubicBezTo>
                  <a:cubicBezTo>
                    <a:pt x="833786" y="131605"/>
                    <a:pt x="842560" y="141477"/>
                    <a:pt x="855236" y="147918"/>
                  </a:cubicBezTo>
                  <a:cubicBezTo>
                    <a:pt x="865581" y="157296"/>
                    <a:pt x="876666" y="166228"/>
                    <a:pt x="886612" y="174812"/>
                  </a:cubicBezTo>
                  <a:cubicBezTo>
                    <a:pt x="896028" y="207175"/>
                    <a:pt x="895584" y="181391"/>
                    <a:pt x="850754" y="206188"/>
                  </a:cubicBezTo>
                  <a:cubicBezTo>
                    <a:pt x="816124" y="229557"/>
                    <a:pt x="790635" y="244480"/>
                    <a:pt x="761107" y="259976"/>
                  </a:cubicBezTo>
                  <a:cubicBezTo>
                    <a:pt x="574946" y="376387"/>
                    <a:pt x="833150" y="225858"/>
                    <a:pt x="653530" y="309282"/>
                  </a:cubicBezTo>
                  <a:cubicBezTo>
                    <a:pt x="624088" y="318838"/>
                    <a:pt x="590730" y="338993"/>
                    <a:pt x="563883" y="354106"/>
                  </a:cubicBezTo>
                  <a:cubicBezTo>
                    <a:pt x="548132" y="364946"/>
                    <a:pt x="526756" y="372874"/>
                    <a:pt x="510095" y="381000"/>
                  </a:cubicBezTo>
                  <a:cubicBezTo>
                    <a:pt x="490094" y="395618"/>
                    <a:pt x="474212" y="402017"/>
                    <a:pt x="456307" y="412376"/>
                  </a:cubicBezTo>
                  <a:cubicBezTo>
                    <a:pt x="445625" y="421623"/>
                    <a:pt x="425429" y="425202"/>
                    <a:pt x="411483" y="434788"/>
                  </a:cubicBezTo>
                  <a:cubicBezTo>
                    <a:pt x="380132" y="458745"/>
                    <a:pt x="340940" y="487925"/>
                    <a:pt x="312871" y="506506"/>
                  </a:cubicBezTo>
                  <a:cubicBezTo>
                    <a:pt x="290749" y="522212"/>
                    <a:pt x="270183" y="528312"/>
                    <a:pt x="250118" y="542365"/>
                  </a:cubicBezTo>
                  <a:cubicBezTo>
                    <a:pt x="234250" y="551792"/>
                    <a:pt x="216412" y="561071"/>
                    <a:pt x="196330" y="578223"/>
                  </a:cubicBezTo>
                  <a:cubicBezTo>
                    <a:pt x="104706" y="635029"/>
                    <a:pt x="224894" y="562386"/>
                    <a:pt x="147024" y="614082"/>
                  </a:cubicBezTo>
                  <a:cubicBezTo>
                    <a:pt x="141993" y="617197"/>
                    <a:pt x="138110" y="620473"/>
                    <a:pt x="133577" y="623047"/>
                  </a:cubicBezTo>
                  <a:cubicBezTo>
                    <a:pt x="118412" y="634713"/>
                    <a:pt x="88754" y="658906"/>
                    <a:pt x="88754" y="658906"/>
                  </a:cubicBezTo>
                  <a:cubicBezTo>
                    <a:pt x="90983" y="637798"/>
                    <a:pt x="79699" y="561860"/>
                    <a:pt x="70824" y="537882"/>
                  </a:cubicBezTo>
                  <a:cubicBezTo>
                    <a:pt x="69254" y="529720"/>
                    <a:pt x="64273" y="521656"/>
                    <a:pt x="57377" y="515470"/>
                  </a:cubicBezTo>
                  <a:cubicBezTo>
                    <a:pt x="50997" y="509875"/>
                    <a:pt x="40219" y="508390"/>
                    <a:pt x="30483" y="502023"/>
                  </a:cubicBezTo>
                  <a:cubicBezTo>
                    <a:pt x="14985" y="480793"/>
                    <a:pt x="-15316" y="463861"/>
                    <a:pt x="8071" y="448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8071 w 891272"/>
                        <a:gd name="connsiteY0" fmla="*/ 448235 h 658906"/>
                        <a:gd name="connsiteX1" fmla="*/ 160471 w 891272"/>
                        <a:gd name="connsiteY1" fmla="*/ 394447 h 658906"/>
                        <a:gd name="connsiteX2" fmla="*/ 303907 w 891272"/>
                        <a:gd name="connsiteY2" fmla="*/ 300318 h 658906"/>
                        <a:gd name="connsiteX3" fmla="*/ 353212 w 891272"/>
                        <a:gd name="connsiteY3" fmla="*/ 268941 h 658906"/>
                        <a:gd name="connsiteX4" fmla="*/ 384589 w 891272"/>
                        <a:gd name="connsiteY4" fmla="*/ 242047 h 658906"/>
                        <a:gd name="connsiteX5" fmla="*/ 528024 w 891272"/>
                        <a:gd name="connsiteY5" fmla="*/ 138953 h 658906"/>
                        <a:gd name="connsiteX6" fmla="*/ 554918 w 891272"/>
                        <a:gd name="connsiteY6" fmla="*/ 112059 h 658906"/>
                        <a:gd name="connsiteX7" fmla="*/ 572848 w 891272"/>
                        <a:gd name="connsiteY7" fmla="*/ 98612 h 658906"/>
                        <a:gd name="connsiteX8" fmla="*/ 617671 w 891272"/>
                        <a:gd name="connsiteY8" fmla="*/ 35859 h 658906"/>
                        <a:gd name="connsiteX9" fmla="*/ 631118 w 891272"/>
                        <a:gd name="connsiteY9" fmla="*/ 4482 h 658906"/>
                        <a:gd name="connsiteX10" fmla="*/ 649048 w 891272"/>
                        <a:gd name="connsiteY10" fmla="*/ 0 h 658906"/>
                        <a:gd name="connsiteX11" fmla="*/ 747659 w 891272"/>
                        <a:gd name="connsiteY11" fmla="*/ 53788 h 658906"/>
                        <a:gd name="connsiteX12" fmla="*/ 756624 w 891272"/>
                        <a:gd name="connsiteY12" fmla="*/ 67235 h 658906"/>
                        <a:gd name="connsiteX13" fmla="*/ 792483 w 891272"/>
                        <a:gd name="connsiteY13" fmla="*/ 94129 h 658906"/>
                        <a:gd name="connsiteX14" fmla="*/ 823859 w 891272"/>
                        <a:gd name="connsiteY14" fmla="*/ 125506 h 658906"/>
                        <a:gd name="connsiteX15" fmla="*/ 855236 w 891272"/>
                        <a:gd name="connsiteY15" fmla="*/ 147918 h 658906"/>
                        <a:gd name="connsiteX16" fmla="*/ 886612 w 891272"/>
                        <a:gd name="connsiteY16" fmla="*/ 174812 h 658906"/>
                        <a:gd name="connsiteX17" fmla="*/ 850754 w 891272"/>
                        <a:gd name="connsiteY17" fmla="*/ 206188 h 658906"/>
                        <a:gd name="connsiteX18" fmla="*/ 761107 w 891272"/>
                        <a:gd name="connsiteY18" fmla="*/ 259976 h 658906"/>
                        <a:gd name="connsiteX19" fmla="*/ 653530 w 891272"/>
                        <a:gd name="connsiteY19" fmla="*/ 309282 h 658906"/>
                        <a:gd name="connsiteX20" fmla="*/ 563883 w 891272"/>
                        <a:gd name="connsiteY20" fmla="*/ 354106 h 658906"/>
                        <a:gd name="connsiteX21" fmla="*/ 510095 w 891272"/>
                        <a:gd name="connsiteY21" fmla="*/ 381000 h 658906"/>
                        <a:gd name="connsiteX22" fmla="*/ 456307 w 891272"/>
                        <a:gd name="connsiteY22" fmla="*/ 412376 h 658906"/>
                        <a:gd name="connsiteX23" fmla="*/ 411483 w 891272"/>
                        <a:gd name="connsiteY23" fmla="*/ 434788 h 658906"/>
                        <a:gd name="connsiteX24" fmla="*/ 312871 w 891272"/>
                        <a:gd name="connsiteY24" fmla="*/ 506506 h 658906"/>
                        <a:gd name="connsiteX25" fmla="*/ 250118 w 891272"/>
                        <a:gd name="connsiteY25" fmla="*/ 542365 h 658906"/>
                        <a:gd name="connsiteX26" fmla="*/ 196330 w 891272"/>
                        <a:gd name="connsiteY26" fmla="*/ 578223 h 658906"/>
                        <a:gd name="connsiteX27" fmla="*/ 147024 w 891272"/>
                        <a:gd name="connsiteY27" fmla="*/ 614082 h 658906"/>
                        <a:gd name="connsiteX28" fmla="*/ 133577 w 891272"/>
                        <a:gd name="connsiteY28" fmla="*/ 623047 h 658906"/>
                        <a:gd name="connsiteX29" fmla="*/ 88754 w 891272"/>
                        <a:gd name="connsiteY29" fmla="*/ 658906 h 658906"/>
                        <a:gd name="connsiteX30" fmla="*/ 70824 w 891272"/>
                        <a:gd name="connsiteY30" fmla="*/ 537882 h 658906"/>
                        <a:gd name="connsiteX31" fmla="*/ 57377 w 891272"/>
                        <a:gd name="connsiteY31" fmla="*/ 515470 h 658906"/>
                        <a:gd name="connsiteX32" fmla="*/ 30483 w 891272"/>
                        <a:gd name="connsiteY32" fmla="*/ 502023 h 658906"/>
                        <a:gd name="connsiteX33" fmla="*/ 8071 w 891272"/>
                        <a:gd name="connsiteY33" fmla="*/ 448235 h 658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891272" h="658906">
                          <a:moveTo>
                            <a:pt x="8071" y="448235"/>
                          </a:moveTo>
                          <a:cubicBezTo>
                            <a:pt x="29736" y="430306"/>
                            <a:pt x="111243" y="416326"/>
                            <a:pt x="160471" y="394447"/>
                          </a:cubicBezTo>
                          <a:cubicBezTo>
                            <a:pt x="229388" y="363817"/>
                            <a:pt x="247930" y="339258"/>
                            <a:pt x="303907" y="300318"/>
                          </a:cubicBezTo>
                          <a:cubicBezTo>
                            <a:pt x="319899" y="289193"/>
                            <a:pt x="337419" y="280347"/>
                            <a:pt x="353212" y="268941"/>
                          </a:cubicBezTo>
                          <a:cubicBezTo>
                            <a:pt x="364379" y="260876"/>
                            <a:pt x="373499" y="250218"/>
                            <a:pt x="384589" y="242047"/>
                          </a:cubicBezTo>
                          <a:cubicBezTo>
                            <a:pt x="433507" y="206003"/>
                            <a:pt x="483455" y="183522"/>
                            <a:pt x="528024" y="138953"/>
                          </a:cubicBezTo>
                          <a:cubicBezTo>
                            <a:pt x="536989" y="129988"/>
                            <a:pt x="545494" y="120540"/>
                            <a:pt x="554918" y="112059"/>
                          </a:cubicBezTo>
                          <a:cubicBezTo>
                            <a:pt x="560471" y="107061"/>
                            <a:pt x="567823" y="104140"/>
                            <a:pt x="572848" y="98612"/>
                          </a:cubicBezTo>
                          <a:cubicBezTo>
                            <a:pt x="586747" y="83323"/>
                            <a:pt x="605486" y="54137"/>
                            <a:pt x="617671" y="35859"/>
                          </a:cubicBezTo>
                          <a:cubicBezTo>
                            <a:pt x="619920" y="26865"/>
                            <a:pt x="621833" y="10672"/>
                            <a:pt x="631118" y="4482"/>
                          </a:cubicBezTo>
                          <a:cubicBezTo>
                            <a:pt x="636244" y="1065"/>
                            <a:pt x="643071" y="1494"/>
                            <a:pt x="649048" y="0"/>
                          </a:cubicBezTo>
                          <a:cubicBezTo>
                            <a:pt x="681918" y="17929"/>
                            <a:pt x="726889" y="22635"/>
                            <a:pt x="747659" y="53788"/>
                          </a:cubicBezTo>
                          <a:cubicBezTo>
                            <a:pt x="750647" y="58270"/>
                            <a:pt x="752815" y="63426"/>
                            <a:pt x="756624" y="67235"/>
                          </a:cubicBezTo>
                          <a:cubicBezTo>
                            <a:pt x="818747" y="129358"/>
                            <a:pt x="751084" y="56870"/>
                            <a:pt x="792483" y="94129"/>
                          </a:cubicBezTo>
                          <a:cubicBezTo>
                            <a:pt x="803477" y="104024"/>
                            <a:pt x="812629" y="115880"/>
                            <a:pt x="823859" y="125506"/>
                          </a:cubicBezTo>
                          <a:cubicBezTo>
                            <a:pt x="833618" y="133871"/>
                            <a:pt x="845129" y="139977"/>
                            <a:pt x="855236" y="147918"/>
                          </a:cubicBezTo>
                          <a:cubicBezTo>
                            <a:pt x="866067" y="156428"/>
                            <a:pt x="876153" y="165847"/>
                            <a:pt x="886612" y="174812"/>
                          </a:cubicBezTo>
                          <a:cubicBezTo>
                            <a:pt x="896182" y="203518"/>
                            <a:pt x="894064" y="182293"/>
                            <a:pt x="850754" y="206188"/>
                          </a:cubicBezTo>
                          <a:cubicBezTo>
                            <a:pt x="820241" y="223022"/>
                            <a:pt x="792277" y="244392"/>
                            <a:pt x="761107" y="259976"/>
                          </a:cubicBezTo>
                          <a:cubicBezTo>
                            <a:pt x="565538" y="357759"/>
                            <a:pt x="846366" y="218889"/>
                            <a:pt x="653530" y="309282"/>
                          </a:cubicBezTo>
                          <a:cubicBezTo>
                            <a:pt x="623279" y="323462"/>
                            <a:pt x="593765" y="339165"/>
                            <a:pt x="563883" y="354106"/>
                          </a:cubicBezTo>
                          <a:cubicBezTo>
                            <a:pt x="545954" y="363071"/>
                            <a:pt x="527410" y="370900"/>
                            <a:pt x="510095" y="381000"/>
                          </a:cubicBezTo>
                          <a:cubicBezTo>
                            <a:pt x="492166" y="391459"/>
                            <a:pt x="474529" y="402437"/>
                            <a:pt x="456307" y="412376"/>
                          </a:cubicBezTo>
                          <a:cubicBezTo>
                            <a:pt x="441642" y="420375"/>
                            <a:pt x="425449" y="425623"/>
                            <a:pt x="411483" y="434788"/>
                          </a:cubicBezTo>
                          <a:cubicBezTo>
                            <a:pt x="377502" y="457088"/>
                            <a:pt x="348160" y="486341"/>
                            <a:pt x="312871" y="506506"/>
                          </a:cubicBezTo>
                          <a:cubicBezTo>
                            <a:pt x="291953" y="518459"/>
                            <a:pt x="270636" y="529739"/>
                            <a:pt x="250118" y="542365"/>
                          </a:cubicBezTo>
                          <a:cubicBezTo>
                            <a:pt x="231766" y="553658"/>
                            <a:pt x="213799" y="565607"/>
                            <a:pt x="196330" y="578223"/>
                          </a:cubicBezTo>
                          <a:cubicBezTo>
                            <a:pt x="113177" y="638277"/>
                            <a:pt x="216447" y="570692"/>
                            <a:pt x="147024" y="614082"/>
                          </a:cubicBezTo>
                          <a:cubicBezTo>
                            <a:pt x="142456" y="616937"/>
                            <a:pt x="137847" y="619762"/>
                            <a:pt x="133577" y="623047"/>
                          </a:cubicBezTo>
                          <a:cubicBezTo>
                            <a:pt x="118411" y="634713"/>
                            <a:pt x="88754" y="658906"/>
                            <a:pt x="88754" y="658906"/>
                          </a:cubicBezTo>
                          <a:cubicBezTo>
                            <a:pt x="86258" y="636443"/>
                            <a:pt x="81592" y="568031"/>
                            <a:pt x="70824" y="537882"/>
                          </a:cubicBezTo>
                          <a:cubicBezTo>
                            <a:pt x="67894" y="529677"/>
                            <a:pt x="63889" y="521258"/>
                            <a:pt x="57377" y="515470"/>
                          </a:cubicBezTo>
                          <a:cubicBezTo>
                            <a:pt x="49886" y="508811"/>
                            <a:pt x="39448" y="506505"/>
                            <a:pt x="30483" y="502023"/>
                          </a:cubicBezTo>
                          <a:cubicBezTo>
                            <a:pt x="13340" y="479166"/>
                            <a:pt x="-13594" y="466164"/>
                            <a:pt x="8071" y="44823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EFC01DC-AA2D-409A-B7E4-C2C80119202B}"/>
                </a:ext>
              </a:extLst>
            </p:cNvPr>
            <p:cNvSpPr/>
            <p:nvPr/>
          </p:nvSpPr>
          <p:spPr>
            <a:xfrm rot="4970137">
              <a:off x="3661915" y="2563906"/>
              <a:ext cx="891272" cy="658906"/>
            </a:xfrm>
            <a:custGeom>
              <a:avLst/>
              <a:gdLst>
                <a:gd name="connsiteX0" fmla="*/ 8071 w 891272"/>
                <a:gd name="connsiteY0" fmla="*/ 448235 h 658906"/>
                <a:gd name="connsiteX1" fmla="*/ 160471 w 891272"/>
                <a:gd name="connsiteY1" fmla="*/ 394447 h 658906"/>
                <a:gd name="connsiteX2" fmla="*/ 303907 w 891272"/>
                <a:gd name="connsiteY2" fmla="*/ 300318 h 658906"/>
                <a:gd name="connsiteX3" fmla="*/ 353212 w 891272"/>
                <a:gd name="connsiteY3" fmla="*/ 268941 h 658906"/>
                <a:gd name="connsiteX4" fmla="*/ 384589 w 891272"/>
                <a:gd name="connsiteY4" fmla="*/ 242047 h 658906"/>
                <a:gd name="connsiteX5" fmla="*/ 528024 w 891272"/>
                <a:gd name="connsiteY5" fmla="*/ 138953 h 658906"/>
                <a:gd name="connsiteX6" fmla="*/ 554918 w 891272"/>
                <a:gd name="connsiteY6" fmla="*/ 112059 h 658906"/>
                <a:gd name="connsiteX7" fmla="*/ 572848 w 891272"/>
                <a:gd name="connsiteY7" fmla="*/ 98612 h 658906"/>
                <a:gd name="connsiteX8" fmla="*/ 617671 w 891272"/>
                <a:gd name="connsiteY8" fmla="*/ 35859 h 658906"/>
                <a:gd name="connsiteX9" fmla="*/ 631118 w 891272"/>
                <a:gd name="connsiteY9" fmla="*/ 4482 h 658906"/>
                <a:gd name="connsiteX10" fmla="*/ 649048 w 891272"/>
                <a:gd name="connsiteY10" fmla="*/ 0 h 658906"/>
                <a:gd name="connsiteX11" fmla="*/ 747659 w 891272"/>
                <a:gd name="connsiteY11" fmla="*/ 53788 h 658906"/>
                <a:gd name="connsiteX12" fmla="*/ 756624 w 891272"/>
                <a:gd name="connsiteY12" fmla="*/ 67235 h 658906"/>
                <a:gd name="connsiteX13" fmla="*/ 792483 w 891272"/>
                <a:gd name="connsiteY13" fmla="*/ 94129 h 658906"/>
                <a:gd name="connsiteX14" fmla="*/ 823859 w 891272"/>
                <a:gd name="connsiteY14" fmla="*/ 125506 h 658906"/>
                <a:gd name="connsiteX15" fmla="*/ 855236 w 891272"/>
                <a:gd name="connsiteY15" fmla="*/ 147918 h 658906"/>
                <a:gd name="connsiteX16" fmla="*/ 886612 w 891272"/>
                <a:gd name="connsiteY16" fmla="*/ 174812 h 658906"/>
                <a:gd name="connsiteX17" fmla="*/ 850754 w 891272"/>
                <a:gd name="connsiteY17" fmla="*/ 206188 h 658906"/>
                <a:gd name="connsiteX18" fmla="*/ 761107 w 891272"/>
                <a:gd name="connsiteY18" fmla="*/ 259976 h 658906"/>
                <a:gd name="connsiteX19" fmla="*/ 653530 w 891272"/>
                <a:gd name="connsiteY19" fmla="*/ 309282 h 658906"/>
                <a:gd name="connsiteX20" fmla="*/ 563883 w 891272"/>
                <a:gd name="connsiteY20" fmla="*/ 354106 h 658906"/>
                <a:gd name="connsiteX21" fmla="*/ 510095 w 891272"/>
                <a:gd name="connsiteY21" fmla="*/ 381000 h 658906"/>
                <a:gd name="connsiteX22" fmla="*/ 456307 w 891272"/>
                <a:gd name="connsiteY22" fmla="*/ 412376 h 658906"/>
                <a:gd name="connsiteX23" fmla="*/ 411483 w 891272"/>
                <a:gd name="connsiteY23" fmla="*/ 434788 h 658906"/>
                <a:gd name="connsiteX24" fmla="*/ 312871 w 891272"/>
                <a:gd name="connsiteY24" fmla="*/ 506506 h 658906"/>
                <a:gd name="connsiteX25" fmla="*/ 250118 w 891272"/>
                <a:gd name="connsiteY25" fmla="*/ 542365 h 658906"/>
                <a:gd name="connsiteX26" fmla="*/ 196330 w 891272"/>
                <a:gd name="connsiteY26" fmla="*/ 578223 h 658906"/>
                <a:gd name="connsiteX27" fmla="*/ 147024 w 891272"/>
                <a:gd name="connsiteY27" fmla="*/ 614082 h 658906"/>
                <a:gd name="connsiteX28" fmla="*/ 133577 w 891272"/>
                <a:gd name="connsiteY28" fmla="*/ 623047 h 658906"/>
                <a:gd name="connsiteX29" fmla="*/ 88754 w 891272"/>
                <a:gd name="connsiteY29" fmla="*/ 658906 h 658906"/>
                <a:gd name="connsiteX30" fmla="*/ 70824 w 891272"/>
                <a:gd name="connsiteY30" fmla="*/ 537882 h 658906"/>
                <a:gd name="connsiteX31" fmla="*/ 57377 w 891272"/>
                <a:gd name="connsiteY31" fmla="*/ 515470 h 658906"/>
                <a:gd name="connsiteX32" fmla="*/ 30483 w 891272"/>
                <a:gd name="connsiteY32" fmla="*/ 502023 h 658906"/>
                <a:gd name="connsiteX33" fmla="*/ 8071 w 891272"/>
                <a:gd name="connsiteY33" fmla="*/ 448235 h 6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1272" h="658906" fill="none" extrusionOk="0">
                  <a:moveTo>
                    <a:pt x="8071" y="448235"/>
                  </a:moveTo>
                  <a:cubicBezTo>
                    <a:pt x="25001" y="435006"/>
                    <a:pt x="115254" y="417226"/>
                    <a:pt x="160471" y="394447"/>
                  </a:cubicBezTo>
                  <a:cubicBezTo>
                    <a:pt x="232971" y="359991"/>
                    <a:pt x="246576" y="336839"/>
                    <a:pt x="303907" y="300318"/>
                  </a:cubicBezTo>
                  <a:cubicBezTo>
                    <a:pt x="316405" y="290817"/>
                    <a:pt x="337461" y="280974"/>
                    <a:pt x="353212" y="268941"/>
                  </a:cubicBezTo>
                  <a:cubicBezTo>
                    <a:pt x="363018" y="259319"/>
                    <a:pt x="375626" y="247916"/>
                    <a:pt x="384589" y="242047"/>
                  </a:cubicBezTo>
                  <a:cubicBezTo>
                    <a:pt x="436445" y="209615"/>
                    <a:pt x="486475" y="184040"/>
                    <a:pt x="528024" y="138953"/>
                  </a:cubicBezTo>
                  <a:cubicBezTo>
                    <a:pt x="535013" y="130711"/>
                    <a:pt x="545456" y="119231"/>
                    <a:pt x="554918" y="112059"/>
                  </a:cubicBezTo>
                  <a:cubicBezTo>
                    <a:pt x="560554" y="106227"/>
                    <a:pt x="568341" y="102610"/>
                    <a:pt x="572848" y="98612"/>
                  </a:cubicBezTo>
                  <a:cubicBezTo>
                    <a:pt x="583589" y="83570"/>
                    <a:pt x="607553" y="50919"/>
                    <a:pt x="617671" y="35859"/>
                  </a:cubicBezTo>
                  <a:cubicBezTo>
                    <a:pt x="620198" y="26646"/>
                    <a:pt x="622987" y="10582"/>
                    <a:pt x="631118" y="4482"/>
                  </a:cubicBezTo>
                  <a:cubicBezTo>
                    <a:pt x="636572" y="-205"/>
                    <a:pt x="643240" y="861"/>
                    <a:pt x="649048" y="0"/>
                  </a:cubicBezTo>
                  <a:cubicBezTo>
                    <a:pt x="680511" y="24919"/>
                    <a:pt x="722124" y="17529"/>
                    <a:pt x="747659" y="53788"/>
                  </a:cubicBezTo>
                  <a:cubicBezTo>
                    <a:pt x="751494" y="58952"/>
                    <a:pt x="752236" y="63588"/>
                    <a:pt x="756624" y="67235"/>
                  </a:cubicBezTo>
                  <a:cubicBezTo>
                    <a:pt x="807928" y="133153"/>
                    <a:pt x="750864" y="45867"/>
                    <a:pt x="792483" y="94129"/>
                  </a:cubicBezTo>
                  <a:cubicBezTo>
                    <a:pt x="800676" y="105063"/>
                    <a:pt x="812557" y="116976"/>
                    <a:pt x="823859" y="125506"/>
                  </a:cubicBezTo>
                  <a:cubicBezTo>
                    <a:pt x="832811" y="133163"/>
                    <a:pt x="846306" y="140084"/>
                    <a:pt x="855236" y="147918"/>
                  </a:cubicBezTo>
                  <a:cubicBezTo>
                    <a:pt x="864356" y="156265"/>
                    <a:pt x="874841" y="166422"/>
                    <a:pt x="886612" y="174812"/>
                  </a:cubicBezTo>
                  <a:cubicBezTo>
                    <a:pt x="893682" y="200606"/>
                    <a:pt x="894206" y="180493"/>
                    <a:pt x="850754" y="206188"/>
                  </a:cubicBezTo>
                  <a:cubicBezTo>
                    <a:pt x="819205" y="224527"/>
                    <a:pt x="789143" y="252216"/>
                    <a:pt x="761107" y="259976"/>
                  </a:cubicBezTo>
                  <a:cubicBezTo>
                    <a:pt x="550201" y="361444"/>
                    <a:pt x="855789" y="244733"/>
                    <a:pt x="653530" y="309282"/>
                  </a:cubicBezTo>
                  <a:cubicBezTo>
                    <a:pt x="616249" y="322242"/>
                    <a:pt x="593670" y="336697"/>
                    <a:pt x="563883" y="354106"/>
                  </a:cubicBezTo>
                  <a:cubicBezTo>
                    <a:pt x="547995" y="359163"/>
                    <a:pt x="529371" y="368860"/>
                    <a:pt x="510095" y="381000"/>
                  </a:cubicBezTo>
                  <a:cubicBezTo>
                    <a:pt x="493969" y="390217"/>
                    <a:pt x="478162" y="399364"/>
                    <a:pt x="456307" y="412376"/>
                  </a:cubicBezTo>
                  <a:cubicBezTo>
                    <a:pt x="442114" y="423040"/>
                    <a:pt x="426967" y="424202"/>
                    <a:pt x="411483" y="434788"/>
                  </a:cubicBezTo>
                  <a:cubicBezTo>
                    <a:pt x="379774" y="457228"/>
                    <a:pt x="347950" y="483737"/>
                    <a:pt x="312871" y="506506"/>
                  </a:cubicBezTo>
                  <a:cubicBezTo>
                    <a:pt x="286691" y="519037"/>
                    <a:pt x="274455" y="534393"/>
                    <a:pt x="250118" y="542365"/>
                  </a:cubicBezTo>
                  <a:cubicBezTo>
                    <a:pt x="230710" y="556230"/>
                    <a:pt x="214781" y="565262"/>
                    <a:pt x="196330" y="578223"/>
                  </a:cubicBezTo>
                  <a:cubicBezTo>
                    <a:pt x="120290" y="621211"/>
                    <a:pt x="232935" y="577970"/>
                    <a:pt x="147024" y="614082"/>
                  </a:cubicBezTo>
                  <a:cubicBezTo>
                    <a:pt x="142806" y="616387"/>
                    <a:pt x="139036" y="619365"/>
                    <a:pt x="133577" y="623047"/>
                  </a:cubicBezTo>
                  <a:cubicBezTo>
                    <a:pt x="118411" y="634713"/>
                    <a:pt x="88754" y="658906"/>
                    <a:pt x="88754" y="658906"/>
                  </a:cubicBezTo>
                  <a:cubicBezTo>
                    <a:pt x="82914" y="635187"/>
                    <a:pt x="84392" y="567846"/>
                    <a:pt x="70824" y="537882"/>
                  </a:cubicBezTo>
                  <a:cubicBezTo>
                    <a:pt x="67846" y="527623"/>
                    <a:pt x="65369" y="520184"/>
                    <a:pt x="57377" y="515470"/>
                  </a:cubicBezTo>
                  <a:cubicBezTo>
                    <a:pt x="50073" y="509187"/>
                    <a:pt x="41314" y="506464"/>
                    <a:pt x="30483" y="502023"/>
                  </a:cubicBezTo>
                  <a:cubicBezTo>
                    <a:pt x="15855" y="476587"/>
                    <a:pt x="-11115" y="460361"/>
                    <a:pt x="8071" y="448235"/>
                  </a:cubicBezTo>
                  <a:close/>
                </a:path>
                <a:path w="891272" h="658906" stroke="0" extrusionOk="0">
                  <a:moveTo>
                    <a:pt x="8071" y="448235"/>
                  </a:moveTo>
                  <a:cubicBezTo>
                    <a:pt x="22219" y="425669"/>
                    <a:pt x="106263" y="418195"/>
                    <a:pt x="160471" y="394447"/>
                  </a:cubicBezTo>
                  <a:cubicBezTo>
                    <a:pt x="231726" y="364309"/>
                    <a:pt x="244615" y="339363"/>
                    <a:pt x="303907" y="300318"/>
                  </a:cubicBezTo>
                  <a:cubicBezTo>
                    <a:pt x="318366" y="290690"/>
                    <a:pt x="336692" y="284366"/>
                    <a:pt x="353212" y="268941"/>
                  </a:cubicBezTo>
                  <a:cubicBezTo>
                    <a:pt x="363079" y="260165"/>
                    <a:pt x="376142" y="251481"/>
                    <a:pt x="384589" y="242047"/>
                  </a:cubicBezTo>
                  <a:cubicBezTo>
                    <a:pt x="443334" y="207169"/>
                    <a:pt x="487565" y="175063"/>
                    <a:pt x="528024" y="138953"/>
                  </a:cubicBezTo>
                  <a:cubicBezTo>
                    <a:pt x="533953" y="129523"/>
                    <a:pt x="544799" y="121195"/>
                    <a:pt x="554918" y="112059"/>
                  </a:cubicBezTo>
                  <a:cubicBezTo>
                    <a:pt x="560410" y="106478"/>
                    <a:pt x="567566" y="104497"/>
                    <a:pt x="572848" y="98612"/>
                  </a:cubicBezTo>
                  <a:cubicBezTo>
                    <a:pt x="589322" y="84764"/>
                    <a:pt x="608269" y="54806"/>
                    <a:pt x="617671" y="35859"/>
                  </a:cubicBezTo>
                  <a:cubicBezTo>
                    <a:pt x="619171" y="26744"/>
                    <a:pt x="622383" y="11121"/>
                    <a:pt x="631118" y="4482"/>
                  </a:cubicBezTo>
                  <a:cubicBezTo>
                    <a:pt x="636361" y="1239"/>
                    <a:pt x="643108" y="1873"/>
                    <a:pt x="649048" y="0"/>
                  </a:cubicBezTo>
                  <a:cubicBezTo>
                    <a:pt x="684832" y="22418"/>
                    <a:pt x="729070" y="25307"/>
                    <a:pt x="747659" y="53788"/>
                  </a:cubicBezTo>
                  <a:cubicBezTo>
                    <a:pt x="750993" y="57967"/>
                    <a:pt x="753095" y="62108"/>
                    <a:pt x="756624" y="67235"/>
                  </a:cubicBezTo>
                  <a:cubicBezTo>
                    <a:pt x="812713" y="130349"/>
                    <a:pt x="749830" y="56005"/>
                    <a:pt x="792483" y="94129"/>
                  </a:cubicBezTo>
                  <a:cubicBezTo>
                    <a:pt x="802132" y="103929"/>
                    <a:pt x="812294" y="115196"/>
                    <a:pt x="823859" y="125506"/>
                  </a:cubicBezTo>
                  <a:cubicBezTo>
                    <a:pt x="833786" y="131605"/>
                    <a:pt x="842560" y="141477"/>
                    <a:pt x="855236" y="147918"/>
                  </a:cubicBezTo>
                  <a:cubicBezTo>
                    <a:pt x="865581" y="157296"/>
                    <a:pt x="876666" y="166228"/>
                    <a:pt x="886612" y="174812"/>
                  </a:cubicBezTo>
                  <a:cubicBezTo>
                    <a:pt x="896028" y="207175"/>
                    <a:pt x="895584" y="181391"/>
                    <a:pt x="850754" y="206188"/>
                  </a:cubicBezTo>
                  <a:cubicBezTo>
                    <a:pt x="816124" y="229557"/>
                    <a:pt x="790635" y="244480"/>
                    <a:pt x="761107" y="259976"/>
                  </a:cubicBezTo>
                  <a:cubicBezTo>
                    <a:pt x="574946" y="376387"/>
                    <a:pt x="833150" y="225858"/>
                    <a:pt x="653530" y="309282"/>
                  </a:cubicBezTo>
                  <a:cubicBezTo>
                    <a:pt x="624088" y="318838"/>
                    <a:pt x="590730" y="338993"/>
                    <a:pt x="563883" y="354106"/>
                  </a:cubicBezTo>
                  <a:cubicBezTo>
                    <a:pt x="548132" y="364946"/>
                    <a:pt x="526756" y="372874"/>
                    <a:pt x="510095" y="381000"/>
                  </a:cubicBezTo>
                  <a:cubicBezTo>
                    <a:pt x="490094" y="395618"/>
                    <a:pt x="474212" y="402017"/>
                    <a:pt x="456307" y="412376"/>
                  </a:cubicBezTo>
                  <a:cubicBezTo>
                    <a:pt x="445625" y="421623"/>
                    <a:pt x="425429" y="425202"/>
                    <a:pt x="411483" y="434788"/>
                  </a:cubicBezTo>
                  <a:cubicBezTo>
                    <a:pt x="380132" y="458745"/>
                    <a:pt x="340940" y="487925"/>
                    <a:pt x="312871" y="506506"/>
                  </a:cubicBezTo>
                  <a:cubicBezTo>
                    <a:pt x="290749" y="522212"/>
                    <a:pt x="270183" y="528312"/>
                    <a:pt x="250118" y="542365"/>
                  </a:cubicBezTo>
                  <a:cubicBezTo>
                    <a:pt x="234250" y="551792"/>
                    <a:pt x="216412" y="561071"/>
                    <a:pt x="196330" y="578223"/>
                  </a:cubicBezTo>
                  <a:cubicBezTo>
                    <a:pt x="104706" y="635029"/>
                    <a:pt x="224894" y="562386"/>
                    <a:pt x="147024" y="614082"/>
                  </a:cubicBezTo>
                  <a:cubicBezTo>
                    <a:pt x="141993" y="617197"/>
                    <a:pt x="138110" y="620473"/>
                    <a:pt x="133577" y="623047"/>
                  </a:cubicBezTo>
                  <a:cubicBezTo>
                    <a:pt x="118412" y="634713"/>
                    <a:pt x="88754" y="658906"/>
                    <a:pt x="88754" y="658906"/>
                  </a:cubicBezTo>
                  <a:cubicBezTo>
                    <a:pt x="90983" y="637798"/>
                    <a:pt x="79699" y="561860"/>
                    <a:pt x="70824" y="537882"/>
                  </a:cubicBezTo>
                  <a:cubicBezTo>
                    <a:pt x="69254" y="529720"/>
                    <a:pt x="64273" y="521656"/>
                    <a:pt x="57377" y="515470"/>
                  </a:cubicBezTo>
                  <a:cubicBezTo>
                    <a:pt x="50997" y="509875"/>
                    <a:pt x="40219" y="508390"/>
                    <a:pt x="30483" y="502023"/>
                  </a:cubicBezTo>
                  <a:cubicBezTo>
                    <a:pt x="14985" y="480793"/>
                    <a:pt x="-15316" y="463861"/>
                    <a:pt x="8071" y="448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8071 w 891272"/>
                        <a:gd name="connsiteY0" fmla="*/ 448235 h 658906"/>
                        <a:gd name="connsiteX1" fmla="*/ 160471 w 891272"/>
                        <a:gd name="connsiteY1" fmla="*/ 394447 h 658906"/>
                        <a:gd name="connsiteX2" fmla="*/ 303907 w 891272"/>
                        <a:gd name="connsiteY2" fmla="*/ 300318 h 658906"/>
                        <a:gd name="connsiteX3" fmla="*/ 353212 w 891272"/>
                        <a:gd name="connsiteY3" fmla="*/ 268941 h 658906"/>
                        <a:gd name="connsiteX4" fmla="*/ 384589 w 891272"/>
                        <a:gd name="connsiteY4" fmla="*/ 242047 h 658906"/>
                        <a:gd name="connsiteX5" fmla="*/ 528024 w 891272"/>
                        <a:gd name="connsiteY5" fmla="*/ 138953 h 658906"/>
                        <a:gd name="connsiteX6" fmla="*/ 554918 w 891272"/>
                        <a:gd name="connsiteY6" fmla="*/ 112059 h 658906"/>
                        <a:gd name="connsiteX7" fmla="*/ 572848 w 891272"/>
                        <a:gd name="connsiteY7" fmla="*/ 98612 h 658906"/>
                        <a:gd name="connsiteX8" fmla="*/ 617671 w 891272"/>
                        <a:gd name="connsiteY8" fmla="*/ 35859 h 658906"/>
                        <a:gd name="connsiteX9" fmla="*/ 631118 w 891272"/>
                        <a:gd name="connsiteY9" fmla="*/ 4482 h 658906"/>
                        <a:gd name="connsiteX10" fmla="*/ 649048 w 891272"/>
                        <a:gd name="connsiteY10" fmla="*/ 0 h 658906"/>
                        <a:gd name="connsiteX11" fmla="*/ 747659 w 891272"/>
                        <a:gd name="connsiteY11" fmla="*/ 53788 h 658906"/>
                        <a:gd name="connsiteX12" fmla="*/ 756624 w 891272"/>
                        <a:gd name="connsiteY12" fmla="*/ 67235 h 658906"/>
                        <a:gd name="connsiteX13" fmla="*/ 792483 w 891272"/>
                        <a:gd name="connsiteY13" fmla="*/ 94129 h 658906"/>
                        <a:gd name="connsiteX14" fmla="*/ 823859 w 891272"/>
                        <a:gd name="connsiteY14" fmla="*/ 125506 h 658906"/>
                        <a:gd name="connsiteX15" fmla="*/ 855236 w 891272"/>
                        <a:gd name="connsiteY15" fmla="*/ 147918 h 658906"/>
                        <a:gd name="connsiteX16" fmla="*/ 886612 w 891272"/>
                        <a:gd name="connsiteY16" fmla="*/ 174812 h 658906"/>
                        <a:gd name="connsiteX17" fmla="*/ 850754 w 891272"/>
                        <a:gd name="connsiteY17" fmla="*/ 206188 h 658906"/>
                        <a:gd name="connsiteX18" fmla="*/ 761107 w 891272"/>
                        <a:gd name="connsiteY18" fmla="*/ 259976 h 658906"/>
                        <a:gd name="connsiteX19" fmla="*/ 653530 w 891272"/>
                        <a:gd name="connsiteY19" fmla="*/ 309282 h 658906"/>
                        <a:gd name="connsiteX20" fmla="*/ 563883 w 891272"/>
                        <a:gd name="connsiteY20" fmla="*/ 354106 h 658906"/>
                        <a:gd name="connsiteX21" fmla="*/ 510095 w 891272"/>
                        <a:gd name="connsiteY21" fmla="*/ 381000 h 658906"/>
                        <a:gd name="connsiteX22" fmla="*/ 456307 w 891272"/>
                        <a:gd name="connsiteY22" fmla="*/ 412376 h 658906"/>
                        <a:gd name="connsiteX23" fmla="*/ 411483 w 891272"/>
                        <a:gd name="connsiteY23" fmla="*/ 434788 h 658906"/>
                        <a:gd name="connsiteX24" fmla="*/ 312871 w 891272"/>
                        <a:gd name="connsiteY24" fmla="*/ 506506 h 658906"/>
                        <a:gd name="connsiteX25" fmla="*/ 250118 w 891272"/>
                        <a:gd name="connsiteY25" fmla="*/ 542365 h 658906"/>
                        <a:gd name="connsiteX26" fmla="*/ 196330 w 891272"/>
                        <a:gd name="connsiteY26" fmla="*/ 578223 h 658906"/>
                        <a:gd name="connsiteX27" fmla="*/ 147024 w 891272"/>
                        <a:gd name="connsiteY27" fmla="*/ 614082 h 658906"/>
                        <a:gd name="connsiteX28" fmla="*/ 133577 w 891272"/>
                        <a:gd name="connsiteY28" fmla="*/ 623047 h 658906"/>
                        <a:gd name="connsiteX29" fmla="*/ 88754 w 891272"/>
                        <a:gd name="connsiteY29" fmla="*/ 658906 h 658906"/>
                        <a:gd name="connsiteX30" fmla="*/ 70824 w 891272"/>
                        <a:gd name="connsiteY30" fmla="*/ 537882 h 658906"/>
                        <a:gd name="connsiteX31" fmla="*/ 57377 w 891272"/>
                        <a:gd name="connsiteY31" fmla="*/ 515470 h 658906"/>
                        <a:gd name="connsiteX32" fmla="*/ 30483 w 891272"/>
                        <a:gd name="connsiteY32" fmla="*/ 502023 h 658906"/>
                        <a:gd name="connsiteX33" fmla="*/ 8071 w 891272"/>
                        <a:gd name="connsiteY33" fmla="*/ 448235 h 658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891272" h="658906">
                          <a:moveTo>
                            <a:pt x="8071" y="448235"/>
                          </a:moveTo>
                          <a:cubicBezTo>
                            <a:pt x="29736" y="430306"/>
                            <a:pt x="111243" y="416326"/>
                            <a:pt x="160471" y="394447"/>
                          </a:cubicBezTo>
                          <a:cubicBezTo>
                            <a:pt x="229388" y="363817"/>
                            <a:pt x="247930" y="339258"/>
                            <a:pt x="303907" y="300318"/>
                          </a:cubicBezTo>
                          <a:cubicBezTo>
                            <a:pt x="319899" y="289193"/>
                            <a:pt x="337419" y="280347"/>
                            <a:pt x="353212" y="268941"/>
                          </a:cubicBezTo>
                          <a:cubicBezTo>
                            <a:pt x="364379" y="260876"/>
                            <a:pt x="373499" y="250218"/>
                            <a:pt x="384589" y="242047"/>
                          </a:cubicBezTo>
                          <a:cubicBezTo>
                            <a:pt x="433507" y="206003"/>
                            <a:pt x="483455" y="183522"/>
                            <a:pt x="528024" y="138953"/>
                          </a:cubicBezTo>
                          <a:cubicBezTo>
                            <a:pt x="536989" y="129988"/>
                            <a:pt x="545494" y="120540"/>
                            <a:pt x="554918" y="112059"/>
                          </a:cubicBezTo>
                          <a:cubicBezTo>
                            <a:pt x="560471" y="107061"/>
                            <a:pt x="567823" y="104140"/>
                            <a:pt x="572848" y="98612"/>
                          </a:cubicBezTo>
                          <a:cubicBezTo>
                            <a:pt x="586747" y="83323"/>
                            <a:pt x="605486" y="54137"/>
                            <a:pt x="617671" y="35859"/>
                          </a:cubicBezTo>
                          <a:cubicBezTo>
                            <a:pt x="619920" y="26865"/>
                            <a:pt x="621833" y="10672"/>
                            <a:pt x="631118" y="4482"/>
                          </a:cubicBezTo>
                          <a:cubicBezTo>
                            <a:pt x="636244" y="1065"/>
                            <a:pt x="643071" y="1494"/>
                            <a:pt x="649048" y="0"/>
                          </a:cubicBezTo>
                          <a:cubicBezTo>
                            <a:pt x="681918" y="17929"/>
                            <a:pt x="726889" y="22635"/>
                            <a:pt x="747659" y="53788"/>
                          </a:cubicBezTo>
                          <a:cubicBezTo>
                            <a:pt x="750647" y="58270"/>
                            <a:pt x="752815" y="63426"/>
                            <a:pt x="756624" y="67235"/>
                          </a:cubicBezTo>
                          <a:cubicBezTo>
                            <a:pt x="818747" y="129358"/>
                            <a:pt x="751084" y="56870"/>
                            <a:pt x="792483" y="94129"/>
                          </a:cubicBezTo>
                          <a:cubicBezTo>
                            <a:pt x="803477" y="104024"/>
                            <a:pt x="812629" y="115880"/>
                            <a:pt x="823859" y="125506"/>
                          </a:cubicBezTo>
                          <a:cubicBezTo>
                            <a:pt x="833618" y="133871"/>
                            <a:pt x="845129" y="139977"/>
                            <a:pt x="855236" y="147918"/>
                          </a:cubicBezTo>
                          <a:cubicBezTo>
                            <a:pt x="866067" y="156428"/>
                            <a:pt x="876153" y="165847"/>
                            <a:pt x="886612" y="174812"/>
                          </a:cubicBezTo>
                          <a:cubicBezTo>
                            <a:pt x="896182" y="203518"/>
                            <a:pt x="894064" y="182293"/>
                            <a:pt x="850754" y="206188"/>
                          </a:cubicBezTo>
                          <a:cubicBezTo>
                            <a:pt x="820241" y="223022"/>
                            <a:pt x="792277" y="244392"/>
                            <a:pt x="761107" y="259976"/>
                          </a:cubicBezTo>
                          <a:cubicBezTo>
                            <a:pt x="565538" y="357759"/>
                            <a:pt x="846366" y="218889"/>
                            <a:pt x="653530" y="309282"/>
                          </a:cubicBezTo>
                          <a:cubicBezTo>
                            <a:pt x="623279" y="323462"/>
                            <a:pt x="593765" y="339165"/>
                            <a:pt x="563883" y="354106"/>
                          </a:cubicBezTo>
                          <a:cubicBezTo>
                            <a:pt x="545954" y="363071"/>
                            <a:pt x="527410" y="370900"/>
                            <a:pt x="510095" y="381000"/>
                          </a:cubicBezTo>
                          <a:cubicBezTo>
                            <a:pt x="492166" y="391459"/>
                            <a:pt x="474529" y="402437"/>
                            <a:pt x="456307" y="412376"/>
                          </a:cubicBezTo>
                          <a:cubicBezTo>
                            <a:pt x="441642" y="420375"/>
                            <a:pt x="425449" y="425623"/>
                            <a:pt x="411483" y="434788"/>
                          </a:cubicBezTo>
                          <a:cubicBezTo>
                            <a:pt x="377502" y="457088"/>
                            <a:pt x="348160" y="486341"/>
                            <a:pt x="312871" y="506506"/>
                          </a:cubicBezTo>
                          <a:cubicBezTo>
                            <a:pt x="291953" y="518459"/>
                            <a:pt x="270636" y="529739"/>
                            <a:pt x="250118" y="542365"/>
                          </a:cubicBezTo>
                          <a:cubicBezTo>
                            <a:pt x="231766" y="553658"/>
                            <a:pt x="213799" y="565607"/>
                            <a:pt x="196330" y="578223"/>
                          </a:cubicBezTo>
                          <a:cubicBezTo>
                            <a:pt x="113177" y="638277"/>
                            <a:pt x="216447" y="570692"/>
                            <a:pt x="147024" y="614082"/>
                          </a:cubicBezTo>
                          <a:cubicBezTo>
                            <a:pt x="142456" y="616937"/>
                            <a:pt x="137847" y="619762"/>
                            <a:pt x="133577" y="623047"/>
                          </a:cubicBezTo>
                          <a:cubicBezTo>
                            <a:pt x="118411" y="634713"/>
                            <a:pt x="88754" y="658906"/>
                            <a:pt x="88754" y="658906"/>
                          </a:cubicBezTo>
                          <a:cubicBezTo>
                            <a:pt x="86258" y="636443"/>
                            <a:pt x="81592" y="568031"/>
                            <a:pt x="70824" y="537882"/>
                          </a:cubicBezTo>
                          <a:cubicBezTo>
                            <a:pt x="67894" y="529677"/>
                            <a:pt x="63889" y="521258"/>
                            <a:pt x="57377" y="515470"/>
                          </a:cubicBezTo>
                          <a:cubicBezTo>
                            <a:pt x="49886" y="508811"/>
                            <a:pt x="39448" y="506505"/>
                            <a:pt x="30483" y="502023"/>
                          </a:cubicBezTo>
                          <a:cubicBezTo>
                            <a:pt x="13340" y="479166"/>
                            <a:pt x="-13594" y="466164"/>
                            <a:pt x="8071" y="44823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361ECEC-9C0A-4326-A41A-665CE0AD2149}"/>
              </a:ext>
            </a:extLst>
          </p:cNvPr>
          <p:cNvGrpSpPr/>
          <p:nvPr/>
        </p:nvGrpSpPr>
        <p:grpSpPr>
          <a:xfrm>
            <a:off x="4237524" y="3568918"/>
            <a:ext cx="1441895" cy="1560951"/>
            <a:chOff x="1717734" y="3425944"/>
            <a:chExt cx="1643304" cy="2129727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8A1A355E-6A88-48A3-8806-61EB9C5F074F}"/>
                </a:ext>
              </a:extLst>
            </p:cNvPr>
            <p:cNvSpPr/>
            <p:nvPr/>
          </p:nvSpPr>
          <p:spPr>
            <a:xfrm>
              <a:off x="2707341" y="3594847"/>
              <a:ext cx="653697" cy="998609"/>
            </a:xfrm>
            <a:custGeom>
              <a:avLst/>
              <a:gdLst>
                <a:gd name="connsiteX0" fmla="*/ 0 w 653697"/>
                <a:gd name="connsiteY0" fmla="*/ 291261 h 998609"/>
                <a:gd name="connsiteX1" fmla="*/ 13447 w 653697"/>
                <a:gd name="connsiteY1" fmla="*/ 256586 h 998609"/>
                <a:gd name="connsiteX2" fmla="*/ 26894 w 653697"/>
                <a:gd name="connsiteY2" fmla="*/ 235782 h 998609"/>
                <a:gd name="connsiteX3" fmla="*/ 71718 w 653697"/>
                <a:gd name="connsiteY3" fmla="*/ 166435 h 998609"/>
                <a:gd name="connsiteX4" fmla="*/ 98612 w 653697"/>
                <a:gd name="connsiteY4" fmla="*/ 104021 h 998609"/>
                <a:gd name="connsiteX5" fmla="*/ 134471 w 653697"/>
                <a:gd name="connsiteY5" fmla="*/ 69348 h 998609"/>
                <a:gd name="connsiteX6" fmla="*/ 161365 w 653697"/>
                <a:gd name="connsiteY6" fmla="*/ 48544 h 998609"/>
                <a:gd name="connsiteX7" fmla="*/ 206188 w 653697"/>
                <a:gd name="connsiteY7" fmla="*/ 34674 h 998609"/>
                <a:gd name="connsiteX8" fmla="*/ 259977 w 653697"/>
                <a:gd name="connsiteY8" fmla="*/ 6934 h 998609"/>
                <a:gd name="connsiteX9" fmla="*/ 358588 w 653697"/>
                <a:gd name="connsiteY9" fmla="*/ 0 h 998609"/>
                <a:gd name="connsiteX10" fmla="*/ 502024 w 653697"/>
                <a:gd name="connsiteY10" fmla="*/ 20804 h 998609"/>
                <a:gd name="connsiteX11" fmla="*/ 546847 w 653697"/>
                <a:gd name="connsiteY11" fmla="*/ 83217 h 998609"/>
                <a:gd name="connsiteX12" fmla="*/ 578224 w 653697"/>
                <a:gd name="connsiteY12" fmla="*/ 152565 h 998609"/>
                <a:gd name="connsiteX13" fmla="*/ 609600 w 653697"/>
                <a:gd name="connsiteY13" fmla="*/ 201108 h 998609"/>
                <a:gd name="connsiteX14" fmla="*/ 632012 w 653697"/>
                <a:gd name="connsiteY14" fmla="*/ 298195 h 998609"/>
                <a:gd name="connsiteX15" fmla="*/ 645459 w 653697"/>
                <a:gd name="connsiteY15" fmla="*/ 332869 h 998609"/>
                <a:gd name="connsiteX16" fmla="*/ 640977 w 653697"/>
                <a:gd name="connsiteY16" fmla="*/ 527043 h 998609"/>
                <a:gd name="connsiteX17" fmla="*/ 627530 w 653697"/>
                <a:gd name="connsiteY17" fmla="*/ 561718 h 998609"/>
                <a:gd name="connsiteX18" fmla="*/ 614083 w 653697"/>
                <a:gd name="connsiteY18" fmla="*/ 610260 h 998609"/>
                <a:gd name="connsiteX19" fmla="*/ 596153 w 653697"/>
                <a:gd name="connsiteY19" fmla="*/ 651869 h 998609"/>
                <a:gd name="connsiteX20" fmla="*/ 537883 w 653697"/>
                <a:gd name="connsiteY20" fmla="*/ 755892 h 998609"/>
                <a:gd name="connsiteX21" fmla="*/ 510988 w 653697"/>
                <a:gd name="connsiteY21" fmla="*/ 783630 h 998609"/>
                <a:gd name="connsiteX22" fmla="*/ 497541 w 653697"/>
                <a:gd name="connsiteY22" fmla="*/ 804434 h 998609"/>
                <a:gd name="connsiteX23" fmla="*/ 475130 w 653697"/>
                <a:gd name="connsiteY23" fmla="*/ 811369 h 998609"/>
                <a:gd name="connsiteX24" fmla="*/ 452718 w 653697"/>
                <a:gd name="connsiteY24" fmla="*/ 832173 h 998609"/>
                <a:gd name="connsiteX25" fmla="*/ 425824 w 653697"/>
                <a:gd name="connsiteY25" fmla="*/ 852977 h 998609"/>
                <a:gd name="connsiteX26" fmla="*/ 407894 w 653697"/>
                <a:gd name="connsiteY26" fmla="*/ 873783 h 998609"/>
                <a:gd name="connsiteX27" fmla="*/ 367553 w 653697"/>
                <a:gd name="connsiteY27" fmla="*/ 901521 h 998609"/>
                <a:gd name="connsiteX28" fmla="*/ 354106 w 653697"/>
                <a:gd name="connsiteY28" fmla="*/ 915391 h 998609"/>
                <a:gd name="connsiteX29" fmla="*/ 331694 w 653697"/>
                <a:gd name="connsiteY29" fmla="*/ 929260 h 998609"/>
                <a:gd name="connsiteX30" fmla="*/ 313765 w 653697"/>
                <a:gd name="connsiteY30" fmla="*/ 957000 h 998609"/>
                <a:gd name="connsiteX31" fmla="*/ 277906 w 653697"/>
                <a:gd name="connsiteY31" fmla="*/ 998608 h 99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3697" h="998609" extrusionOk="0">
                  <a:moveTo>
                    <a:pt x="0" y="291261"/>
                  </a:moveTo>
                  <a:cubicBezTo>
                    <a:pt x="3195" y="280734"/>
                    <a:pt x="6990" y="267095"/>
                    <a:pt x="13447" y="256586"/>
                  </a:cubicBezTo>
                  <a:cubicBezTo>
                    <a:pt x="17169" y="248965"/>
                    <a:pt x="21679" y="244765"/>
                    <a:pt x="26894" y="235782"/>
                  </a:cubicBezTo>
                  <a:cubicBezTo>
                    <a:pt x="57421" y="183990"/>
                    <a:pt x="32102" y="219880"/>
                    <a:pt x="71718" y="166435"/>
                  </a:cubicBezTo>
                  <a:cubicBezTo>
                    <a:pt x="76216" y="144375"/>
                    <a:pt x="86258" y="122972"/>
                    <a:pt x="98612" y="104021"/>
                  </a:cubicBezTo>
                  <a:cubicBezTo>
                    <a:pt x="109414" y="90525"/>
                    <a:pt x="121732" y="78776"/>
                    <a:pt x="134471" y="69348"/>
                  </a:cubicBezTo>
                  <a:cubicBezTo>
                    <a:pt x="143210" y="62407"/>
                    <a:pt x="150691" y="53051"/>
                    <a:pt x="161365" y="48544"/>
                  </a:cubicBezTo>
                  <a:cubicBezTo>
                    <a:pt x="175287" y="43110"/>
                    <a:pt x="192672" y="43199"/>
                    <a:pt x="206188" y="34674"/>
                  </a:cubicBezTo>
                  <a:cubicBezTo>
                    <a:pt x="225822" y="22553"/>
                    <a:pt x="241564" y="11904"/>
                    <a:pt x="259977" y="6934"/>
                  </a:cubicBezTo>
                  <a:cubicBezTo>
                    <a:pt x="294076" y="-3138"/>
                    <a:pt x="323140" y="-4273"/>
                    <a:pt x="358588" y="0"/>
                  </a:cubicBezTo>
                  <a:cubicBezTo>
                    <a:pt x="398579" y="1874"/>
                    <a:pt x="456494" y="6884"/>
                    <a:pt x="502024" y="20804"/>
                  </a:cubicBezTo>
                  <a:cubicBezTo>
                    <a:pt x="508886" y="22964"/>
                    <a:pt x="543248" y="77703"/>
                    <a:pt x="546847" y="83217"/>
                  </a:cubicBezTo>
                  <a:cubicBezTo>
                    <a:pt x="556679" y="106091"/>
                    <a:pt x="570657" y="128334"/>
                    <a:pt x="578224" y="152565"/>
                  </a:cubicBezTo>
                  <a:cubicBezTo>
                    <a:pt x="586625" y="169900"/>
                    <a:pt x="603483" y="182885"/>
                    <a:pt x="609600" y="201108"/>
                  </a:cubicBezTo>
                  <a:cubicBezTo>
                    <a:pt x="643663" y="272258"/>
                    <a:pt x="589861" y="189222"/>
                    <a:pt x="632012" y="298195"/>
                  </a:cubicBezTo>
                  <a:cubicBezTo>
                    <a:pt x="635615" y="311811"/>
                    <a:pt x="640492" y="319843"/>
                    <a:pt x="645459" y="332869"/>
                  </a:cubicBezTo>
                  <a:cubicBezTo>
                    <a:pt x="658369" y="407657"/>
                    <a:pt x="657995" y="386049"/>
                    <a:pt x="640977" y="527043"/>
                  </a:cubicBezTo>
                  <a:cubicBezTo>
                    <a:pt x="641570" y="538989"/>
                    <a:pt x="630793" y="548592"/>
                    <a:pt x="627530" y="561718"/>
                  </a:cubicBezTo>
                  <a:cubicBezTo>
                    <a:pt x="620772" y="577685"/>
                    <a:pt x="619553" y="596135"/>
                    <a:pt x="614083" y="610260"/>
                  </a:cubicBezTo>
                  <a:cubicBezTo>
                    <a:pt x="609666" y="627371"/>
                    <a:pt x="605450" y="639752"/>
                    <a:pt x="596153" y="651869"/>
                  </a:cubicBezTo>
                  <a:cubicBezTo>
                    <a:pt x="597365" y="662553"/>
                    <a:pt x="553026" y="734560"/>
                    <a:pt x="537883" y="755892"/>
                  </a:cubicBezTo>
                  <a:cubicBezTo>
                    <a:pt x="529747" y="765265"/>
                    <a:pt x="517826" y="770123"/>
                    <a:pt x="510988" y="783630"/>
                  </a:cubicBezTo>
                  <a:cubicBezTo>
                    <a:pt x="506005" y="791211"/>
                    <a:pt x="503206" y="800442"/>
                    <a:pt x="497541" y="804434"/>
                  </a:cubicBezTo>
                  <a:cubicBezTo>
                    <a:pt x="492079" y="808381"/>
                    <a:pt x="482673" y="809292"/>
                    <a:pt x="475130" y="811369"/>
                  </a:cubicBezTo>
                  <a:cubicBezTo>
                    <a:pt x="468969" y="817734"/>
                    <a:pt x="459936" y="823463"/>
                    <a:pt x="452718" y="832173"/>
                  </a:cubicBezTo>
                  <a:cubicBezTo>
                    <a:pt x="443788" y="838581"/>
                    <a:pt x="432414" y="845433"/>
                    <a:pt x="425824" y="852977"/>
                  </a:cubicBezTo>
                  <a:cubicBezTo>
                    <a:pt x="419580" y="860838"/>
                    <a:pt x="413499" y="867573"/>
                    <a:pt x="407894" y="873783"/>
                  </a:cubicBezTo>
                  <a:cubicBezTo>
                    <a:pt x="389317" y="892484"/>
                    <a:pt x="389870" y="885740"/>
                    <a:pt x="367553" y="901521"/>
                  </a:cubicBezTo>
                  <a:cubicBezTo>
                    <a:pt x="363292" y="905076"/>
                    <a:pt x="358368" y="910485"/>
                    <a:pt x="354106" y="915391"/>
                  </a:cubicBezTo>
                  <a:cubicBezTo>
                    <a:pt x="348123" y="922331"/>
                    <a:pt x="338379" y="924018"/>
                    <a:pt x="331694" y="929260"/>
                  </a:cubicBezTo>
                  <a:cubicBezTo>
                    <a:pt x="325997" y="937750"/>
                    <a:pt x="320304" y="949148"/>
                    <a:pt x="313765" y="957000"/>
                  </a:cubicBezTo>
                  <a:cubicBezTo>
                    <a:pt x="258544" y="1020600"/>
                    <a:pt x="306500" y="956378"/>
                    <a:pt x="277906" y="998608"/>
                  </a:cubicBezTo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590318862">
                    <a:custGeom>
                      <a:avLst/>
                      <a:gdLst>
                        <a:gd name="connsiteX0" fmla="*/ 0 w 653697"/>
                        <a:gd name="connsiteY0" fmla="*/ 188259 h 645459"/>
                        <a:gd name="connsiteX1" fmla="*/ 13447 w 653697"/>
                        <a:gd name="connsiteY1" fmla="*/ 165847 h 645459"/>
                        <a:gd name="connsiteX2" fmla="*/ 26894 w 653697"/>
                        <a:gd name="connsiteY2" fmla="*/ 152400 h 645459"/>
                        <a:gd name="connsiteX3" fmla="*/ 71718 w 653697"/>
                        <a:gd name="connsiteY3" fmla="*/ 107577 h 645459"/>
                        <a:gd name="connsiteX4" fmla="*/ 98612 w 653697"/>
                        <a:gd name="connsiteY4" fmla="*/ 67235 h 645459"/>
                        <a:gd name="connsiteX5" fmla="*/ 134471 w 653697"/>
                        <a:gd name="connsiteY5" fmla="*/ 44824 h 645459"/>
                        <a:gd name="connsiteX6" fmla="*/ 161365 w 653697"/>
                        <a:gd name="connsiteY6" fmla="*/ 31377 h 645459"/>
                        <a:gd name="connsiteX7" fmla="*/ 206188 w 653697"/>
                        <a:gd name="connsiteY7" fmla="*/ 22412 h 645459"/>
                        <a:gd name="connsiteX8" fmla="*/ 259977 w 653697"/>
                        <a:gd name="connsiteY8" fmla="*/ 4482 h 645459"/>
                        <a:gd name="connsiteX9" fmla="*/ 358588 w 653697"/>
                        <a:gd name="connsiteY9" fmla="*/ 0 h 645459"/>
                        <a:gd name="connsiteX10" fmla="*/ 502024 w 653697"/>
                        <a:gd name="connsiteY10" fmla="*/ 13447 h 645459"/>
                        <a:gd name="connsiteX11" fmla="*/ 546847 w 653697"/>
                        <a:gd name="connsiteY11" fmla="*/ 53788 h 645459"/>
                        <a:gd name="connsiteX12" fmla="*/ 578224 w 653697"/>
                        <a:gd name="connsiteY12" fmla="*/ 98612 h 645459"/>
                        <a:gd name="connsiteX13" fmla="*/ 609600 w 653697"/>
                        <a:gd name="connsiteY13" fmla="*/ 129988 h 645459"/>
                        <a:gd name="connsiteX14" fmla="*/ 632012 w 653697"/>
                        <a:gd name="connsiteY14" fmla="*/ 192741 h 645459"/>
                        <a:gd name="connsiteX15" fmla="*/ 645459 w 653697"/>
                        <a:gd name="connsiteY15" fmla="*/ 215153 h 645459"/>
                        <a:gd name="connsiteX16" fmla="*/ 640977 w 653697"/>
                        <a:gd name="connsiteY16" fmla="*/ 340659 h 645459"/>
                        <a:gd name="connsiteX17" fmla="*/ 627530 w 653697"/>
                        <a:gd name="connsiteY17" fmla="*/ 363071 h 645459"/>
                        <a:gd name="connsiteX18" fmla="*/ 614083 w 653697"/>
                        <a:gd name="connsiteY18" fmla="*/ 394447 h 645459"/>
                        <a:gd name="connsiteX19" fmla="*/ 596153 w 653697"/>
                        <a:gd name="connsiteY19" fmla="*/ 421341 h 645459"/>
                        <a:gd name="connsiteX20" fmla="*/ 537883 w 653697"/>
                        <a:gd name="connsiteY20" fmla="*/ 488577 h 645459"/>
                        <a:gd name="connsiteX21" fmla="*/ 510988 w 653697"/>
                        <a:gd name="connsiteY21" fmla="*/ 506506 h 645459"/>
                        <a:gd name="connsiteX22" fmla="*/ 497541 w 653697"/>
                        <a:gd name="connsiteY22" fmla="*/ 519953 h 645459"/>
                        <a:gd name="connsiteX23" fmla="*/ 475130 w 653697"/>
                        <a:gd name="connsiteY23" fmla="*/ 524435 h 645459"/>
                        <a:gd name="connsiteX24" fmla="*/ 452718 w 653697"/>
                        <a:gd name="connsiteY24" fmla="*/ 537882 h 645459"/>
                        <a:gd name="connsiteX25" fmla="*/ 425824 w 653697"/>
                        <a:gd name="connsiteY25" fmla="*/ 551329 h 645459"/>
                        <a:gd name="connsiteX26" fmla="*/ 407894 w 653697"/>
                        <a:gd name="connsiteY26" fmla="*/ 564777 h 645459"/>
                        <a:gd name="connsiteX27" fmla="*/ 367553 w 653697"/>
                        <a:gd name="connsiteY27" fmla="*/ 582706 h 645459"/>
                        <a:gd name="connsiteX28" fmla="*/ 354106 w 653697"/>
                        <a:gd name="connsiteY28" fmla="*/ 591671 h 645459"/>
                        <a:gd name="connsiteX29" fmla="*/ 331694 w 653697"/>
                        <a:gd name="connsiteY29" fmla="*/ 600635 h 645459"/>
                        <a:gd name="connsiteX30" fmla="*/ 313765 w 653697"/>
                        <a:gd name="connsiteY30" fmla="*/ 618565 h 645459"/>
                        <a:gd name="connsiteX31" fmla="*/ 277906 w 653697"/>
                        <a:gd name="connsiteY31" fmla="*/ 645459 h 645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653697" h="645459">
                          <a:moveTo>
                            <a:pt x="0" y="188259"/>
                          </a:moveTo>
                          <a:cubicBezTo>
                            <a:pt x="4482" y="180788"/>
                            <a:pt x="8220" y="172817"/>
                            <a:pt x="13447" y="165847"/>
                          </a:cubicBezTo>
                          <a:cubicBezTo>
                            <a:pt x="17250" y="160776"/>
                            <a:pt x="22683" y="157138"/>
                            <a:pt x="26894" y="152400"/>
                          </a:cubicBezTo>
                          <a:cubicBezTo>
                            <a:pt x="62015" y="112889"/>
                            <a:pt x="34795" y="137114"/>
                            <a:pt x="71718" y="107577"/>
                          </a:cubicBezTo>
                          <a:cubicBezTo>
                            <a:pt x="79447" y="92118"/>
                            <a:pt x="84404" y="79075"/>
                            <a:pt x="98612" y="67235"/>
                          </a:cubicBezTo>
                          <a:cubicBezTo>
                            <a:pt x="109440" y="58211"/>
                            <a:pt x="122233" y="51817"/>
                            <a:pt x="134471" y="44824"/>
                          </a:cubicBezTo>
                          <a:cubicBezTo>
                            <a:pt x="143173" y="39851"/>
                            <a:pt x="151798" y="34367"/>
                            <a:pt x="161365" y="31377"/>
                          </a:cubicBezTo>
                          <a:cubicBezTo>
                            <a:pt x="175908" y="26832"/>
                            <a:pt x="191733" y="27230"/>
                            <a:pt x="206188" y="22412"/>
                          </a:cubicBezTo>
                          <a:cubicBezTo>
                            <a:pt x="224118" y="16435"/>
                            <a:pt x="241279" y="7232"/>
                            <a:pt x="259977" y="4482"/>
                          </a:cubicBezTo>
                          <a:cubicBezTo>
                            <a:pt x="292531" y="-305"/>
                            <a:pt x="325718" y="1494"/>
                            <a:pt x="358588" y="0"/>
                          </a:cubicBezTo>
                          <a:cubicBezTo>
                            <a:pt x="406400" y="4482"/>
                            <a:pt x="454839" y="4520"/>
                            <a:pt x="502024" y="13447"/>
                          </a:cubicBezTo>
                          <a:cubicBezTo>
                            <a:pt x="508801" y="14729"/>
                            <a:pt x="544045" y="50285"/>
                            <a:pt x="546847" y="53788"/>
                          </a:cubicBezTo>
                          <a:cubicBezTo>
                            <a:pt x="558240" y="68030"/>
                            <a:pt x="566630" y="84533"/>
                            <a:pt x="578224" y="98612"/>
                          </a:cubicBezTo>
                          <a:cubicBezTo>
                            <a:pt x="587627" y="110029"/>
                            <a:pt x="600582" y="118264"/>
                            <a:pt x="609600" y="129988"/>
                          </a:cubicBezTo>
                          <a:cubicBezTo>
                            <a:pt x="651355" y="184269"/>
                            <a:pt x="592591" y="127038"/>
                            <a:pt x="632012" y="192741"/>
                          </a:cubicBezTo>
                          <a:lnTo>
                            <a:pt x="645459" y="215153"/>
                          </a:lnTo>
                          <a:cubicBezTo>
                            <a:pt x="657641" y="263885"/>
                            <a:pt x="656448" y="250925"/>
                            <a:pt x="640977" y="340659"/>
                          </a:cubicBezTo>
                          <a:cubicBezTo>
                            <a:pt x="639497" y="349245"/>
                            <a:pt x="631426" y="355279"/>
                            <a:pt x="627530" y="363071"/>
                          </a:cubicBezTo>
                          <a:cubicBezTo>
                            <a:pt x="622441" y="373248"/>
                            <a:pt x="619478" y="384428"/>
                            <a:pt x="614083" y="394447"/>
                          </a:cubicBezTo>
                          <a:cubicBezTo>
                            <a:pt x="608975" y="403933"/>
                            <a:pt x="602698" y="412782"/>
                            <a:pt x="596153" y="421341"/>
                          </a:cubicBezTo>
                          <a:cubicBezTo>
                            <a:pt x="590768" y="428383"/>
                            <a:pt x="554784" y="475056"/>
                            <a:pt x="537883" y="488577"/>
                          </a:cubicBezTo>
                          <a:cubicBezTo>
                            <a:pt x="529470" y="495308"/>
                            <a:pt x="518607" y="498887"/>
                            <a:pt x="510988" y="506506"/>
                          </a:cubicBezTo>
                          <a:cubicBezTo>
                            <a:pt x="506506" y="510988"/>
                            <a:pt x="503211" y="517118"/>
                            <a:pt x="497541" y="519953"/>
                          </a:cubicBezTo>
                          <a:cubicBezTo>
                            <a:pt x="490727" y="523360"/>
                            <a:pt x="482600" y="522941"/>
                            <a:pt x="475130" y="524435"/>
                          </a:cubicBezTo>
                          <a:cubicBezTo>
                            <a:pt x="467659" y="528917"/>
                            <a:pt x="460366" y="533710"/>
                            <a:pt x="452718" y="537882"/>
                          </a:cubicBezTo>
                          <a:cubicBezTo>
                            <a:pt x="443919" y="542681"/>
                            <a:pt x="434418" y="546172"/>
                            <a:pt x="425824" y="551329"/>
                          </a:cubicBezTo>
                          <a:cubicBezTo>
                            <a:pt x="419418" y="555173"/>
                            <a:pt x="414229" y="560817"/>
                            <a:pt x="407894" y="564777"/>
                          </a:cubicBezTo>
                          <a:cubicBezTo>
                            <a:pt x="388889" y="576655"/>
                            <a:pt x="388797" y="572084"/>
                            <a:pt x="367553" y="582706"/>
                          </a:cubicBezTo>
                          <a:cubicBezTo>
                            <a:pt x="362735" y="585115"/>
                            <a:pt x="358924" y="589262"/>
                            <a:pt x="354106" y="591671"/>
                          </a:cubicBezTo>
                          <a:cubicBezTo>
                            <a:pt x="346909" y="595269"/>
                            <a:pt x="339165" y="597647"/>
                            <a:pt x="331694" y="600635"/>
                          </a:cubicBezTo>
                          <a:cubicBezTo>
                            <a:pt x="325718" y="606612"/>
                            <a:pt x="320365" y="613285"/>
                            <a:pt x="313765" y="618565"/>
                          </a:cubicBezTo>
                          <a:cubicBezTo>
                            <a:pt x="263076" y="659117"/>
                            <a:pt x="302444" y="620921"/>
                            <a:pt x="277906" y="645459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A4E54EA-F922-4DA3-BB89-A7B692B8CAE6}"/>
                </a:ext>
              </a:extLst>
            </p:cNvPr>
            <p:cNvSpPr/>
            <p:nvPr/>
          </p:nvSpPr>
          <p:spPr>
            <a:xfrm rot="833126">
              <a:off x="2819707" y="3742372"/>
              <a:ext cx="322730" cy="777408"/>
            </a:xfrm>
            <a:custGeom>
              <a:avLst/>
              <a:gdLst>
                <a:gd name="connsiteX0" fmla="*/ 0 w 322730"/>
                <a:gd name="connsiteY0" fmla="*/ 226744 h 777408"/>
                <a:gd name="connsiteX1" fmla="*/ 6638 w 322730"/>
                <a:gd name="connsiteY1" fmla="*/ 199750 h 777408"/>
                <a:gd name="connsiteX2" fmla="*/ 13277 w 322730"/>
                <a:gd name="connsiteY2" fmla="*/ 183554 h 777408"/>
                <a:gd name="connsiteX3" fmla="*/ 35407 w 322730"/>
                <a:gd name="connsiteY3" fmla="*/ 129568 h 777408"/>
                <a:gd name="connsiteX4" fmla="*/ 48684 w 322730"/>
                <a:gd name="connsiteY4" fmla="*/ 80979 h 777408"/>
                <a:gd name="connsiteX5" fmla="*/ 66388 w 322730"/>
                <a:gd name="connsiteY5" fmla="*/ 53987 h 777408"/>
                <a:gd name="connsiteX6" fmla="*/ 79665 w 322730"/>
                <a:gd name="connsiteY6" fmla="*/ 37791 h 777408"/>
                <a:gd name="connsiteX7" fmla="*/ 101794 w 322730"/>
                <a:gd name="connsiteY7" fmla="*/ 26993 h 777408"/>
                <a:gd name="connsiteX8" fmla="*/ 128350 w 322730"/>
                <a:gd name="connsiteY8" fmla="*/ 5398 h 777408"/>
                <a:gd name="connsiteX9" fmla="*/ 177034 w 322730"/>
                <a:gd name="connsiteY9" fmla="*/ 0 h 777408"/>
                <a:gd name="connsiteX10" fmla="*/ 247849 w 322730"/>
                <a:gd name="connsiteY10" fmla="*/ 16195 h 777408"/>
                <a:gd name="connsiteX11" fmla="*/ 269978 w 322730"/>
                <a:gd name="connsiteY11" fmla="*/ 64783 h 777408"/>
                <a:gd name="connsiteX12" fmla="*/ 285469 w 322730"/>
                <a:gd name="connsiteY12" fmla="*/ 118770 h 777408"/>
                <a:gd name="connsiteX13" fmla="*/ 300959 w 322730"/>
                <a:gd name="connsiteY13" fmla="*/ 156561 h 777408"/>
                <a:gd name="connsiteX14" fmla="*/ 312024 w 322730"/>
                <a:gd name="connsiteY14" fmla="*/ 232142 h 777408"/>
                <a:gd name="connsiteX15" fmla="*/ 318662 w 322730"/>
                <a:gd name="connsiteY15" fmla="*/ 259136 h 777408"/>
                <a:gd name="connsiteX16" fmla="*/ 316450 w 322730"/>
                <a:gd name="connsiteY16" fmla="*/ 410298 h 777408"/>
                <a:gd name="connsiteX17" fmla="*/ 309811 w 322730"/>
                <a:gd name="connsiteY17" fmla="*/ 437292 h 777408"/>
                <a:gd name="connsiteX18" fmla="*/ 303172 w 322730"/>
                <a:gd name="connsiteY18" fmla="*/ 475082 h 777408"/>
                <a:gd name="connsiteX19" fmla="*/ 294320 w 322730"/>
                <a:gd name="connsiteY19" fmla="*/ 507474 h 777408"/>
                <a:gd name="connsiteX20" fmla="*/ 265552 w 322730"/>
                <a:gd name="connsiteY20" fmla="*/ 588455 h 777408"/>
                <a:gd name="connsiteX21" fmla="*/ 252274 w 322730"/>
                <a:gd name="connsiteY21" fmla="*/ 610049 h 777408"/>
                <a:gd name="connsiteX22" fmla="*/ 245635 w 322730"/>
                <a:gd name="connsiteY22" fmla="*/ 626245 h 777408"/>
                <a:gd name="connsiteX23" fmla="*/ 234571 w 322730"/>
                <a:gd name="connsiteY23" fmla="*/ 631643 h 777408"/>
                <a:gd name="connsiteX24" fmla="*/ 223506 w 322730"/>
                <a:gd name="connsiteY24" fmla="*/ 647839 h 777408"/>
                <a:gd name="connsiteX25" fmla="*/ 210229 w 322730"/>
                <a:gd name="connsiteY25" fmla="*/ 664035 h 777408"/>
                <a:gd name="connsiteX26" fmla="*/ 201377 w 322730"/>
                <a:gd name="connsiteY26" fmla="*/ 680232 h 777408"/>
                <a:gd name="connsiteX27" fmla="*/ 181460 w 322730"/>
                <a:gd name="connsiteY27" fmla="*/ 701826 h 777408"/>
                <a:gd name="connsiteX28" fmla="*/ 174822 w 322730"/>
                <a:gd name="connsiteY28" fmla="*/ 712624 h 777408"/>
                <a:gd name="connsiteX29" fmla="*/ 163757 w 322730"/>
                <a:gd name="connsiteY29" fmla="*/ 723420 h 777408"/>
                <a:gd name="connsiteX30" fmla="*/ 154905 w 322730"/>
                <a:gd name="connsiteY30" fmla="*/ 745016 h 777408"/>
                <a:gd name="connsiteX31" fmla="*/ 137202 w 322730"/>
                <a:gd name="connsiteY31" fmla="*/ 777408 h 77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2730" h="777408" extrusionOk="0">
                  <a:moveTo>
                    <a:pt x="0" y="226744"/>
                  </a:moveTo>
                  <a:cubicBezTo>
                    <a:pt x="1781" y="217479"/>
                    <a:pt x="3319" y="208422"/>
                    <a:pt x="6638" y="199750"/>
                  </a:cubicBezTo>
                  <a:cubicBezTo>
                    <a:pt x="9448" y="193838"/>
                    <a:pt x="10147" y="189294"/>
                    <a:pt x="13277" y="183554"/>
                  </a:cubicBezTo>
                  <a:cubicBezTo>
                    <a:pt x="28447" y="138084"/>
                    <a:pt x="16419" y="169337"/>
                    <a:pt x="35407" y="129568"/>
                  </a:cubicBezTo>
                  <a:cubicBezTo>
                    <a:pt x="36322" y="109363"/>
                    <a:pt x="43534" y="96131"/>
                    <a:pt x="48684" y="80979"/>
                  </a:cubicBezTo>
                  <a:cubicBezTo>
                    <a:pt x="54323" y="70145"/>
                    <a:pt x="60786" y="61504"/>
                    <a:pt x="66388" y="53987"/>
                  </a:cubicBezTo>
                  <a:cubicBezTo>
                    <a:pt x="69836" y="47867"/>
                    <a:pt x="73962" y="42315"/>
                    <a:pt x="79665" y="37791"/>
                  </a:cubicBezTo>
                  <a:cubicBezTo>
                    <a:pt x="86790" y="31791"/>
                    <a:pt x="94302" y="33290"/>
                    <a:pt x="101794" y="26993"/>
                  </a:cubicBezTo>
                  <a:cubicBezTo>
                    <a:pt x="111091" y="20043"/>
                    <a:pt x="121172" y="9204"/>
                    <a:pt x="128350" y="5398"/>
                  </a:cubicBezTo>
                  <a:cubicBezTo>
                    <a:pt x="142113" y="-742"/>
                    <a:pt x="163106" y="3680"/>
                    <a:pt x="177034" y="0"/>
                  </a:cubicBezTo>
                  <a:cubicBezTo>
                    <a:pt x="201227" y="6274"/>
                    <a:pt x="224838" y="8396"/>
                    <a:pt x="247849" y="16195"/>
                  </a:cubicBezTo>
                  <a:cubicBezTo>
                    <a:pt x="251589" y="18348"/>
                    <a:pt x="268748" y="60753"/>
                    <a:pt x="269978" y="64783"/>
                  </a:cubicBezTo>
                  <a:cubicBezTo>
                    <a:pt x="276302" y="81324"/>
                    <a:pt x="280311" y="99149"/>
                    <a:pt x="285469" y="118770"/>
                  </a:cubicBezTo>
                  <a:cubicBezTo>
                    <a:pt x="288573" y="132774"/>
                    <a:pt x="294610" y="141131"/>
                    <a:pt x="300959" y="156561"/>
                  </a:cubicBezTo>
                  <a:cubicBezTo>
                    <a:pt x="319279" y="221775"/>
                    <a:pt x="290246" y="148288"/>
                    <a:pt x="312024" y="232142"/>
                  </a:cubicBezTo>
                  <a:cubicBezTo>
                    <a:pt x="314053" y="239489"/>
                    <a:pt x="317826" y="253612"/>
                    <a:pt x="318662" y="259136"/>
                  </a:cubicBezTo>
                  <a:cubicBezTo>
                    <a:pt x="328170" y="318398"/>
                    <a:pt x="321305" y="302335"/>
                    <a:pt x="316450" y="410298"/>
                  </a:cubicBezTo>
                  <a:cubicBezTo>
                    <a:pt x="316099" y="419955"/>
                    <a:pt x="311413" y="428072"/>
                    <a:pt x="309811" y="437292"/>
                  </a:cubicBezTo>
                  <a:cubicBezTo>
                    <a:pt x="308102" y="449379"/>
                    <a:pt x="305985" y="464429"/>
                    <a:pt x="303172" y="475082"/>
                  </a:cubicBezTo>
                  <a:cubicBezTo>
                    <a:pt x="301099" y="486356"/>
                    <a:pt x="297533" y="496672"/>
                    <a:pt x="294320" y="507474"/>
                  </a:cubicBezTo>
                  <a:cubicBezTo>
                    <a:pt x="294949" y="516641"/>
                    <a:pt x="272179" y="574310"/>
                    <a:pt x="265552" y="588455"/>
                  </a:cubicBezTo>
                  <a:cubicBezTo>
                    <a:pt x="261667" y="595738"/>
                    <a:pt x="256161" y="601007"/>
                    <a:pt x="252274" y="610049"/>
                  </a:cubicBezTo>
                  <a:cubicBezTo>
                    <a:pt x="250303" y="616214"/>
                    <a:pt x="248983" y="623022"/>
                    <a:pt x="245635" y="626245"/>
                  </a:cubicBezTo>
                  <a:cubicBezTo>
                    <a:pt x="242399" y="630780"/>
                    <a:pt x="238428" y="629794"/>
                    <a:pt x="234571" y="631643"/>
                  </a:cubicBezTo>
                  <a:cubicBezTo>
                    <a:pt x="231104" y="636992"/>
                    <a:pt x="228453" y="643779"/>
                    <a:pt x="223506" y="647839"/>
                  </a:cubicBezTo>
                  <a:cubicBezTo>
                    <a:pt x="217956" y="653206"/>
                    <a:pt x="213679" y="658627"/>
                    <a:pt x="210229" y="664035"/>
                  </a:cubicBezTo>
                  <a:cubicBezTo>
                    <a:pt x="207008" y="668790"/>
                    <a:pt x="205308" y="674501"/>
                    <a:pt x="201377" y="680232"/>
                  </a:cubicBezTo>
                  <a:cubicBezTo>
                    <a:pt x="192894" y="695373"/>
                    <a:pt x="192901" y="688463"/>
                    <a:pt x="181460" y="701826"/>
                  </a:cubicBezTo>
                  <a:cubicBezTo>
                    <a:pt x="179046" y="705051"/>
                    <a:pt x="177340" y="709112"/>
                    <a:pt x="174822" y="712624"/>
                  </a:cubicBezTo>
                  <a:cubicBezTo>
                    <a:pt x="170771" y="716941"/>
                    <a:pt x="167591" y="719863"/>
                    <a:pt x="163757" y="723420"/>
                  </a:cubicBezTo>
                  <a:cubicBezTo>
                    <a:pt x="160972" y="730575"/>
                    <a:pt x="158061" y="739373"/>
                    <a:pt x="154905" y="745016"/>
                  </a:cubicBezTo>
                  <a:cubicBezTo>
                    <a:pt x="131437" y="797970"/>
                    <a:pt x="150410" y="748070"/>
                    <a:pt x="137202" y="777408"/>
                  </a:cubicBezTo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653697"/>
                        <a:gd name="connsiteY0" fmla="*/ 188259 h 645459"/>
                        <a:gd name="connsiteX1" fmla="*/ 13447 w 653697"/>
                        <a:gd name="connsiteY1" fmla="*/ 165847 h 645459"/>
                        <a:gd name="connsiteX2" fmla="*/ 26894 w 653697"/>
                        <a:gd name="connsiteY2" fmla="*/ 152400 h 645459"/>
                        <a:gd name="connsiteX3" fmla="*/ 71718 w 653697"/>
                        <a:gd name="connsiteY3" fmla="*/ 107577 h 645459"/>
                        <a:gd name="connsiteX4" fmla="*/ 98612 w 653697"/>
                        <a:gd name="connsiteY4" fmla="*/ 67235 h 645459"/>
                        <a:gd name="connsiteX5" fmla="*/ 134471 w 653697"/>
                        <a:gd name="connsiteY5" fmla="*/ 44824 h 645459"/>
                        <a:gd name="connsiteX6" fmla="*/ 161365 w 653697"/>
                        <a:gd name="connsiteY6" fmla="*/ 31377 h 645459"/>
                        <a:gd name="connsiteX7" fmla="*/ 206188 w 653697"/>
                        <a:gd name="connsiteY7" fmla="*/ 22412 h 645459"/>
                        <a:gd name="connsiteX8" fmla="*/ 259977 w 653697"/>
                        <a:gd name="connsiteY8" fmla="*/ 4482 h 645459"/>
                        <a:gd name="connsiteX9" fmla="*/ 358588 w 653697"/>
                        <a:gd name="connsiteY9" fmla="*/ 0 h 645459"/>
                        <a:gd name="connsiteX10" fmla="*/ 502024 w 653697"/>
                        <a:gd name="connsiteY10" fmla="*/ 13447 h 645459"/>
                        <a:gd name="connsiteX11" fmla="*/ 546847 w 653697"/>
                        <a:gd name="connsiteY11" fmla="*/ 53788 h 645459"/>
                        <a:gd name="connsiteX12" fmla="*/ 578224 w 653697"/>
                        <a:gd name="connsiteY12" fmla="*/ 98612 h 645459"/>
                        <a:gd name="connsiteX13" fmla="*/ 609600 w 653697"/>
                        <a:gd name="connsiteY13" fmla="*/ 129988 h 645459"/>
                        <a:gd name="connsiteX14" fmla="*/ 632012 w 653697"/>
                        <a:gd name="connsiteY14" fmla="*/ 192741 h 645459"/>
                        <a:gd name="connsiteX15" fmla="*/ 645459 w 653697"/>
                        <a:gd name="connsiteY15" fmla="*/ 215153 h 645459"/>
                        <a:gd name="connsiteX16" fmla="*/ 640977 w 653697"/>
                        <a:gd name="connsiteY16" fmla="*/ 340659 h 645459"/>
                        <a:gd name="connsiteX17" fmla="*/ 627530 w 653697"/>
                        <a:gd name="connsiteY17" fmla="*/ 363071 h 645459"/>
                        <a:gd name="connsiteX18" fmla="*/ 614083 w 653697"/>
                        <a:gd name="connsiteY18" fmla="*/ 394447 h 645459"/>
                        <a:gd name="connsiteX19" fmla="*/ 596153 w 653697"/>
                        <a:gd name="connsiteY19" fmla="*/ 421341 h 645459"/>
                        <a:gd name="connsiteX20" fmla="*/ 537883 w 653697"/>
                        <a:gd name="connsiteY20" fmla="*/ 488577 h 645459"/>
                        <a:gd name="connsiteX21" fmla="*/ 510988 w 653697"/>
                        <a:gd name="connsiteY21" fmla="*/ 506506 h 645459"/>
                        <a:gd name="connsiteX22" fmla="*/ 497541 w 653697"/>
                        <a:gd name="connsiteY22" fmla="*/ 519953 h 645459"/>
                        <a:gd name="connsiteX23" fmla="*/ 475130 w 653697"/>
                        <a:gd name="connsiteY23" fmla="*/ 524435 h 645459"/>
                        <a:gd name="connsiteX24" fmla="*/ 452718 w 653697"/>
                        <a:gd name="connsiteY24" fmla="*/ 537882 h 645459"/>
                        <a:gd name="connsiteX25" fmla="*/ 425824 w 653697"/>
                        <a:gd name="connsiteY25" fmla="*/ 551329 h 645459"/>
                        <a:gd name="connsiteX26" fmla="*/ 407894 w 653697"/>
                        <a:gd name="connsiteY26" fmla="*/ 564777 h 645459"/>
                        <a:gd name="connsiteX27" fmla="*/ 367553 w 653697"/>
                        <a:gd name="connsiteY27" fmla="*/ 582706 h 645459"/>
                        <a:gd name="connsiteX28" fmla="*/ 354106 w 653697"/>
                        <a:gd name="connsiteY28" fmla="*/ 591671 h 645459"/>
                        <a:gd name="connsiteX29" fmla="*/ 331694 w 653697"/>
                        <a:gd name="connsiteY29" fmla="*/ 600635 h 645459"/>
                        <a:gd name="connsiteX30" fmla="*/ 313765 w 653697"/>
                        <a:gd name="connsiteY30" fmla="*/ 618565 h 645459"/>
                        <a:gd name="connsiteX31" fmla="*/ 277906 w 653697"/>
                        <a:gd name="connsiteY31" fmla="*/ 645459 h 6454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653697" h="645459">
                          <a:moveTo>
                            <a:pt x="0" y="188259"/>
                          </a:moveTo>
                          <a:cubicBezTo>
                            <a:pt x="4482" y="180788"/>
                            <a:pt x="8220" y="172817"/>
                            <a:pt x="13447" y="165847"/>
                          </a:cubicBezTo>
                          <a:cubicBezTo>
                            <a:pt x="17250" y="160776"/>
                            <a:pt x="22683" y="157138"/>
                            <a:pt x="26894" y="152400"/>
                          </a:cubicBezTo>
                          <a:cubicBezTo>
                            <a:pt x="62015" y="112889"/>
                            <a:pt x="34795" y="137114"/>
                            <a:pt x="71718" y="107577"/>
                          </a:cubicBezTo>
                          <a:cubicBezTo>
                            <a:pt x="79447" y="92118"/>
                            <a:pt x="84404" y="79075"/>
                            <a:pt x="98612" y="67235"/>
                          </a:cubicBezTo>
                          <a:cubicBezTo>
                            <a:pt x="109440" y="58211"/>
                            <a:pt x="122233" y="51817"/>
                            <a:pt x="134471" y="44824"/>
                          </a:cubicBezTo>
                          <a:cubicBezTo>
                            <a:pt x="143173" y="39851"/>
                            <a:pt x="151798" y="34367"/>
                            <a:pt x="161365" y="31377"/>
                          </a:cubicBezTo>
                          <a:cubicBezTo>
                            <a:pt x="175908" y="26832"/>
                            <a:pt x="191733" y="27230"/>
                            <a:pt x="206188" y="22412"/>
                          </a:cubicBezTo>
                          <a:cubicBezTo>
                            <a:pt x="224118" y="16435"/>
                            <a:pt x="241279" y="7232"/>
                            <a:pt x="259977" y="4482"/>
                          </a:cubicBezTo>
                          <a:cubicBezTo>
                            <a:pt x="292531" y="-305"/>
                            <a:pt x="325718" y="1494"/>
                            <a:pt x="358588" y="0"/>
                          </a:cubicBezTo>
                          <a:cubicBezTo>
                            <a:pt x="406400" y="4482"/>
                            <a:pt x="454839" y="4520"/>
                            <a:pt x="502024" y="13447"/>
                          </a:cubicBezTo>
                          <a:cubicBezTo>
                            <a:pt x="508801" y="14729"/>
                            <a:pt x="544045" y="50285"/>
                            <a:pt x="546847" y="53788"/>
                          </a:cubicBezTo>
                          <a:cubicBezTo>
                            <a:pt x="558240" y="68030"/>
                            <a:pt x="566630" y="84533"/>
                            <a:pt x="578224" y="98612"/>
                          </a:cubicBezTo>
                          <a:cubicBezTo>
                            <a:pt x="587627" y="110029"/>
                            <a:pt x="600582" y="118264"/>
                            <a:pt x="609600" y="129988"/>
                          </a:cubicBezTo>
                          <a:cubicBezTo>
                            <a:pt x="651355" y="184269"/>
                            <a:pt x="592591" y="127038"/>
                            <a:pt x="632012" y="192741"/>
                          </a:cubicBezTo>
                          <a:lnTo>
                            <a:pt x="645459" y="215153"/>
                          </a:lnTo>
                          <a:cubicBezTo>
                            <a:pt x="657641" y="263885"/>
                            <a:pt x="656448" y="250925"/>
                            <a:pt x="640977" y="340659"/>
                          </a:cubicBezTo>
                          <a:cubicBezTo>
                            <a:pt x="639497" y="349245"/>
                            <a:pt x="631426" y="355279"/>
                            <a:pt x="627530" y="363071"/>
                          </a:cubicBezTo>
                          <a:cubicBezTo>
                            <a:pt x="622441" y="373248"/>
                            <a:pt x="619478" y="384428"/>
                            <a:pt x="614083" y="394447"/>
                          </a:cubicBezTo>
                          <a:cubicBezTo>
                            <a:pt x="608975" y="403933"/>
                            <a:pt x="602698" y="412782"/>
                            <a:pt x="596153" y="421341"/>
                          </a:cubicBezTo>
                          <a:cubicBezTo>
                            <a:pt x="590768" y="428383"/>
                            <a:pt x="554784" y="475056"/>
                            <a:pt x="537883" y="488577"/>
                          </a:cubicBezTo>
                          <a:cubicBezTo>
                            <a:pt x="529470" y="495308"/>
                            <a:pt x="518607" y="498887"/>
                            <a:pt x="510988" y="506506"/>
                          </a:cubicBezTo>
                          <a:cubicBezTo>
                            <a:pt x="506506" y="510988"/>
                            <a:pt x="503211" y="517118"/>
                            <a:pt x="497541" y="519953"/>
                          </a:cubicBezTo>
                          <a:cubicBezTo>
                            <a:pt x="490727" y="523360"/>
                            <a:pt x="482600" y="522941"/>
                            <a:pt x="475130" y="524435"/>
                          </a:cubicBezTo>
                          <a:cubicBezTo>
                            <a:pt x="467659" y="528917"/>
                            <a:pt x="460366" y="533710"/>
                            <a:pt x="452718" y="537882"/>
                          </a:cubicBezTo>
                          <a:cubicBezTo>
                            <a:pt x="443919" y="542681"/>
                            <a:pt x="434418" y="546172"/>
                            <a:pt x="425824" y="551329"/>
                          </a:cubicBezTo>
                          <a:cubicBezTo>
                            <a:pt x="419418" y="555173"/>
                            <a:pt x="414229" y="560817"/>
                            <a:pt x="407894" y="564777"/>
                          </a:cubicBezTo>
                          <a:cubicBezTo>
                            <a:pt x="388889" y="576655"/>
                            <a:pt x="388797" y="572084"/>
                            <a:pt x="367553" y="582706"/>
                          </a:cubicBezTo>
                          <a:cubicBezTo>
                            <a:pt x="362735" y="585115"/>
                            <a:pt x="358924" y="589262"/>
                            <a:pt x="354106" y="591671"/>
                          </a:cubicBezTo>
                          <a:cubicBezTo>
                            <a:pt x="346909" y="595269"/>
                            <a:pt x="339165" y="597647"/>
                            <a:pt x="331694" y="600635"/>
                          </a:cubicBezTo>
                          <a:cubicBezTo>
                            <a:pt x="325718" y="606612"/>
                            <a:pt x="320365" y="613285"/>
                            <a:pt x="313765" y="618565"/>
                          </a:cubicBezTo>
                          <a:cubicBezTo>
                            <a:pt x="263076" y="659117"/>
                            <a:pt x="302444" y="620921"/>
                            <a:pt x="277906" y="645459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72E56908-39D5-431D-BAF0-4E5510BDEAB1}"/>
                </a:ext>
              </a:extLst>
            </p:cNvPr>
            <p:cNvSpPr/>
            <p:nvPr/>
          </p:nvSpPr>
          <p:spPr>
            <a:xfrm>
              <a:off x="1717734" y="3777819"/>
              <a:ext cx="1555376" cy="1777852"/>
            </a:xfrm>
            <a:custGeom>
              <a:avLst/>
              <a:gdLst>
                <a:gd name="connsiteX0" fmla="*/ 0 w 1555376"/>
                <a:gd name="connsiteY0" fmla="*/ 1777852 h 1777852"/>
                <a:gd name="connsiteX1" fmla="*/ 104988 w 1555376"/>
                <a:gd name="connsiteY1" fmla="*/ 1297832 h 1777852"/>
                <a:gd name="connsiteX2" fmla="*/ 206087 w 1555376"/>
                <a:gd name="connsiteY2" fmla="*/ 835590 h 1777852"/>
                <a:gd name="connsiteX3" fmla="*/ 388844 w 1555376"/>
                <a:gd name="connsiteY3" fmla="*/ 0 h 1777852"/>
                <a:gd name="connsiteX4" fmla="*/ 785465 w 1555376"/>
                <a:gd name="connsiteY4" fmla="*/ 0 h 1777852"/>
                <a:gd name="connsiteX5" fmla="*/ 1166532 w 1555376"/>
                <a:gd name="connsiteY5" fmla="*/ 0 h 1777852"/>
                <a:gd name="connsiteX6" fmla="*/ 1271520 w 1555376"/>
                <a:gd name="connsiteY6" fmla="*/ 480020 h 1777852"/>
                <a:gd name="connsiteX7" fmla="*/ 1376508 w 1555376"/>
                <a:gd name="connsiteY7" fmla="*/ 960040 h 1777852"/>
                <a:gd name="connsiteX8" fmla="*/ 1555376 w 1555376"/>
                <a:gd name="connsiteY8" fmla="*/ 1777852 h 1777852"/>
                <a:gd name="connsiteX9" fmla="*/ 1052471 w 1555376"/>
                <a:gd name="connsiteY9" fmla="*/ 1777852 h 1777852"/>
                <a:gd name="connsiteX10" fmla="*/ 534012 w 1555376"/>
                <a:gd name="connsiteY10" fmla="*/ 1777852 h 1777852"/>
                <a:gd name="connsiteX11" fmla="*/ 0 w 1555376"/>
                <a:gd name="connsiteY11" fmla="*/ 1777852 h 177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5376" h="1777852" fill="none" extrusionOk="0">
                  <a:moveTo>
                    <a:pt x="0" y="1777852"/>
                  </a:moveTo>
                  <a:cubicBezTo>
                    <a:pt x="-16148" y="1598825"/>
                    <a:pt x="111387" y="1505128"/>
                    <a:pt x="104988" y="1297832"/>
                  </a:cubicBezTo>
                  <a:cubicBezTo>
                    <a:pt x="98589" y="1090536"/>
                    <a:pt x="214838" y="1034547"/>
                    <a:pt x="206087" y="835590"/>
                  </a:cubicBezTo>
                  <a:cubicBezTo>
                    <a:pt x="197336" y="636633"/>
                    <a:pt x="346192" y="388520"/>
                    <a:pt x="388844" y="0"/>
                  </a:cubicBezTo>
                  <a:cubicBezTo>
                    <a:pt x="475261" y="-28899"/>
                    <a:pt x="688794" y="24622"/>
                    <a:pt x="785465" y="0"/>
                  </a:cubicBezTo>
                  <a:cubicBezTo>
                    <a:pt x="882136" y="-24622"/>
                    <a:pt x="995282" y="30000"/>
                    <a:pt x="1166532" y="0"/>
                  </a:cubicBezTo>
                  <a:cubicBezTo>
                    <a:pt x="1212835" y="148113"/>
                    <a:pt x="1216104" y="308358"/>
                    <a:pt x="1271520" y="480020"/>
                  </a:cubicBezTo>
                  <a:cubicBezTo>
                    <a:pt x="1326936" y="651682"/>
                    <a:pt x="1311701" y="752912"/>
                    <a:pt x="1376508" y="960040"/>
                  </a:cubicBezTo>
                  <a:cubicBezTo>
                    <a:pt x="1441315" y="1167168"/>
                    <a:pt x="1475639" y="1572224"/>
                    <a:pt x="1555376" y="1777852"/>
                  </a:cubicBezTo>
                  <a:cubicBezTo>
                    <a:pt x="1454669" y="1824051"/>
                    <a:pt x="1191402" y="1748329"/>
                    <a:pt x="1052471" y="1777852"/>
                  </a:cubicBezTo>
                  <a:cubicBezTo>
                    <a:pt x="913540" y="1807375"/>
                    <a:pt x="707359" y="1751624"/>
                    <a:pt x="534012" y="1777852"/>
                  </a:cubicBezTo>
                  <a:cubicBezTo>
                    <a:pt x="360665" y="1804080"/>
                    <a:pt x="224223" y="1746237"/>
                    <a:pt x="0" y="1777852"/>
                  </a:cubicBezTo>
                  <a:close/>
                </a:path>
                <a:path w="1555376" h="1777852" stroke="0" extrusionOk="0">
                  <a:moveTo>
                    <a:pt x="0" y="1777852"/>
                  </a:moveTo>
                  <a:cubicBezTo>
                    <a:pt x="31059" y="1633111"/>
                    <a:pt x="90397" y="1472553"/>
                    <a:pt x="93323" y="1351168"/>
                  </a:cubicBezTo>
                  <a:cubicBezTo>
                    <a:pt x="96249" y="1229783"/>
                    <a:pt x="179683" y="1073225"/>
                    <a:pt x="178868" y="960040"/>
                  </a:cubicBezTo>
                  <a:cubicBezTo>
                    <a:pt x="178053" y="846855"/>
                    <a:pt x="307172" y="587705"/>
                    <a:pt x="283856" y="480020"/>
                  </a:cubicBezTo>
                  <a:cubicBezTo>
                    <a:pt x="260540" y="372335"/>
                    <a:pt x="363064" y="198922"/>
                    <a:pt x="388844" y="0"/>
                  </a:cubicBezTo>
                  <a:cubicBezTo>
                    <a:pt x="497870" y="-43021"/>
                    <a:pt x="631853" y="38536"/>
                    <a:pt x="769911" y="0"/>
                  </a:cubicBezTo>
                  <a:cubicBezTo>
                    <a:pt x="907969" y="-38536"/>
                    <a:pt x="1083797" y="13744"/>
                    <a:pt x="1166532" y="0"/>
                  </a:cubicBezTo>
                  <a:cubicBezTo>
                    <a:pt x="1233899" y="80360"/>
                    <a:pt x="1185258" y="245091"/>
                    <a:pt x="1263743" y="444463"/>
                  </a:cubicBezTo>
                  <a:cubicBezTo>
                    <a:pt x="1342228" y="643835"/>
                    <a:pt x="1294142" y="716903"/>
                    <a:pt x="1368731" y="924483"/>
                  </a:cubicBezTo>
                  <a:cubicBezTo>
                    <a:pt x="1443320" y="1132062"/>
                    <a:pt x="1414494" y="1224323"/>
                    <a:pt x="1454277" y="1315610"/>
                  </a:cubicBezTo>
                  <a:cubicBezTo>
                    <a:pt x="1494060" y="1406897"/>
                    <a:pt x="1512543" y="1652469"/>
                    <a:pt x="1555376" y="1777852"/>
                  </a:cubicBezTo>
                  <a:cubicBezTo>
                    <a:pt x="1442979" y="1808083"/>
                    <a:pt x="1240885" y="1725782"/>
                    <a:pt x="1036917" y="1777852"/>
                  </a:cubicBezTo>
                  <a:cubicBezTo>
                    <a:pt x="832949" y="1829922"/>
                    <a:pt x="726285" y="1720671"/>
                    <a:pt x="502905" y="1777852"/>
                  </a:cubicBezTo>
                  <a:cubicBezTo>
                    <a:pt x="279525" y="1835033"/>
                    <a:pt x="198001" y="1721117"/>
                    <a:pt x="0" y="1777852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cap="rnd">
              <a:solidFill>
                <a:schemeClr val="tx1"/>
              </a:solidFill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prstGeom prst="trapezoid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87A62A62-F8E6-4201-A9F6-F479F636F18D}"/>
                </a:ext>
              </a:extLst>
            </p:cNvPr>
            <p:cNvSpPr/>
            <p:nvPr/>
          </p:nvSpPr>
          <p:spPr>
            <a:xfrm>
              <a:off x="2035192" y="4952327"/>
              <a:ext cx="967984" cy="471299"/>
            </a:xfrm>
            <a:custGeom>
              <a:avLst/>
              <a:gdLst>
                <a:gd name="connsiteX0" fmla="*/ 0 w 967984"/>
                <a:gd name="connsiteY0" fmla="*/ 78551 h 471299"/>
                <a:gd name="connsiteX1" fmla="*/ 78551 w 967984"/>
                <a:gd name="connsiteY1" fmla="*/ 0 h 471299"/>
                <a:gd name="connsiteX2" fmla="*/ 475883 w 967984"/>
                <a:gd name="connsiteY2" fmla="*/ 0 h 471299"/>
                <a:gd name="connsiteX3" fmla="*/ 889433 w 967984"/>
                <a:gd name="connsiteY3" fmla="*/ 0 h 471299"/>
                <a:gd name="connsiteX4" fmla="*/ 967984 w 967984"/>
                <a:gd name="connsiteY4" fmla="*/ 78551 h 471299"/>
                <a:gd name="connsiteX5" fmla="*/ 967984 w 967984"/>
                <a:gd name="connsiteY5" fmla="*/ 392748 h 471299"/>
                <a:gd name="connsiteX6" fmla="*/ 889433 w 967984"/>
                <a:gd name="connsiteY6" fmla="*/ 471299 h 471299"/>
                <a:gd name="connsiteX7" fmla="*/ 475883 w 967984"/>
                <a:gd name="connsiteY7" fmla="*/ 471299 h 471299"/>
                <a:gd name="connsiteX8" fmla="*/ 78551 w 967984"/>
                <a:gd name="connsiteY8" fmla="*/ 471299 h 471299"/>
                <a:gd name="connsiteX9" fmla="*/ 0 w 967984"/>
                <a:gd name="connsiteY9" fmla="*/ 392748 h 471299"/>
                <a:gd name="connsiteX10" fmla="*/ 0 w 967984"/>
                <a:gd name="connsiteY10" fmla="*/ 78551 h 47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984" h="471299" fill="none" extrusionOk="0">
                  <a:moveTo>
                    <a:pt x="0" y="78551"/>
                  </a:moveTo>
                  <a:cubicBezTo>
                    <a:pt x="6488" y="40469"/>
                    <a:pt x="35743" y="-3873"/>
                    <a:pt x="78551" y="0"/>
                  </a:cubicBezTo>
                  <a:cubicBezTo>
                    <a:pt x="266996" y="16215"/>
                    <a:pt x="338822" y="17963"/>
                    <a:pt x="475883" y="0"/>
                  </a:cubicBezTo>
                  <a:cubicBezTo>
                    <a:pt x="612944" y="-17963"/>
                    <a:pt x="735205" y="-7922"/>
                    <a:pt x="889433" y="0"/>
                  </a:cubicBezTo>
                  <a:cubicBezTo>
                    <a:pt x="934623" y="2056"/>
                    <a:pt x="966990" y="34265"/>
                    <a:pt x="967984" y="78551"/>
                  </a:cubicBezTo>
                  <a:cubicBezTo>
                    <a:pt x="975648" y="204746"/>
                    <a:pt x="973844" y="325182"/>
                    <a:pt x="967984" y="392748"/>
                  </a:cubicBezTo>
                  <a:cubicBezTo>
                    <a:pt x="968714" y="437201"/>
                    <a:pt x="932047" y="472697"/>
                    <a:pt x="889433" y="471299"/>
                  </a:cubicBezTo>
                  <a:cubicBezTo>
                    <a:pt x="708234" y="474590"/>
                    <a:pt x="621743" y="452400"/>
                    <a:pt x="475883" y="471299"/>
                  </a:cubicBezTo>
                  <a:cubicBezTo>
                    <a:pt x="330023" y="490199"/>
                    <a:pt x="185201" y="467016"/>
                    <a:pt x="78551" y="471299"/>
                  </a:cubicBezTo>
                  <a:cubicBezTo>
                    <a:pt x="36137" y="469491"/>
                    <a:pt x="-2793" y="431125"/>
                    <a:pt x="0" y="392748"/>
                  </a:cubicBezTo>
                  <a:cubicBezTo>
                    <a:pt x="-248" y="289743"/>
                    <a:pt x="2195" y="180949"/>
                    <a:pt x="0" y="78551"/>
                  </a:cubicBezTo>
                  <a:close/>
                </a:path>
                <a:path w="967984" h="471299" stroke="0" extrusionOk="0">
                  <a:moveTo>
                    <a:pt x="0" y="78551"/>
                  </a:moveTo>
                  <a:cubicBezTo>
                    <a:pt x="-387" y="37959"/>
                    <a:pt x="33776" y="-1289"/>
                    <a:pt x="78551" y="0"/>
                  </a:cubicBezTo>
                  <a:cubicBezTo>
                    <a:pt x="180564" y="-16865"/>
                    <a:pt x="411681" y="-4294"/>
                    <a:pt x="500210" y="0"/>
                  </a:cubicBezTo>
                  <a:cubicBezTo>
                    <a:pt x="588739" y="4294"/>
                    <a:pt x="751500" y="-2042"/>
                    <a:pt x="889433" y="0"/>
                  </a:cubicBezTo>
                  <a:cubicBezTo>
                    <a:pt x="933894" y="-1923"/>
                    <a:pt x="969859" y="36203"/>
                    <a:pt x="967984" y="78551"/>
                  </a:cubicBezTo>
                  <a:cubicBezTo>
                    <a:pt x="958473" y="235445"/>
                    <a:pt x="957081" y="264347"/>
                    <a:pt x="967984" y="392748"/>
                  </a:cubicBezTo>
                  <a:cubicBezTo>
                    <a:pt x="967473" y="439495"/>
                    <a:pt x="942567" y="471973"/>
                    <a:pt x="889433" y="471299"/>
                  </a:cubicBezTo>
                  <a:cubicBezTo>
                    <a:pt x="721480" y="466517"/>
                    <a:pt x="617996" y="486247"/>
                    <a:pt x="467774" y="471299"/>
                  </a:cubicBezTo>
                  <a:cubicBezTo>
                    <a:pt x="317552" y="456351"/>
                    <a:pt x="157263" y="467920"/>
                    <a:pt x="78551" y="471299"/>
                  </a:cubicBezTo>
                  <a:cubicBezTo>
                    <a:pt x="41323" y="475094"/>
                    <a:pt x="858" y="435617"/>
                    <a:pt x="0" y="392748"/>
                  </a:cubicBezTo>
                  <a:cubicBezTo>
                    <a:pt x="-1281" y="241024"/>
                    <a:pt x="13037" y="142333"/>
                    <a:pt x="0" y="785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2047288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ehne 31">
              <a:extLst>
                <a:ext uri="{FF2B5EF4-FFF2-40B4-BE49-F238E27FC236}">
                  <a16:creationId xmlns:a16="http://schemas.microsoft.com/office/drawing/2014/main" id="{B834C038-2E60-4D14-8D75-D37E26F747FF}"/>
                </a:ext>
              </a:extLst>
            </p:cNvPr>
            <p:cNvSpPr/>
            <p:nvPr/>
          </p:nvSpPr>
          <p:spPr>
            <a:xfrm rot="17381024">
              <a:off x="1969604" y="3405371"/>
              <a:ext cx="1057835" cy="1098981"/>
            </a:xfrm>
            <a:custGeom>
              <a:avLst/>
              <a:gdLst>
                <a:gd name="connsiteX0" fmla="*/ 909984 w 1057835"/>
                <a:gd name="connsiteY0" fmla="*/ 930557 h 1098981"/>
                <a:gd name="connsiteX1" fmla="*/ 256855 w 1057835"/>
                <a:gd name="connsiteY1" fmla="*/ 1020715 h 1098981"/>
                <a:gd name="connsiteX2" fmla="*/ 16759 w 1057835"/>
                <a:gd name="connsiteY2" fmla="*/ 412258 h 1098981"/>
                <a:gd name="connsiteX3" fmla="*/ 528917 w 1057835"/>
                <a:gd name="connsiteY3" fmla="*/ -1 h 1098981"/>
                <a:gd name="connsiteX4" fmla="*/ 708018 w 1057835"/>
                <a:gd name="connsiteY4" fmla="*/ 437361 h 1098981"/>
                <a:gd name="connsiteX5" fmla="*/ 909984 w 1057835"/>
                <a:gd name="connsiteY5" fmla="*/ 930557 h 109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835" h="1098981" fill="none" extrusionOk="0">
                  <a:moveTo>
                    <a:pt x="909984" y="930557"/>
                  </a:moveTo>
                  <a:cubicBezTo>
                    <a:pt x="730494" y="1115442"/>
                    <a:pt x="485879" y="1187885"/>
                    <a:pt x="256855" y="1020715"/>
                  </a:cubicBezTo>
                  <a:cubicBezTo>
                    <a:pt x="50732" y="881571"/>
                    <a:pt x="-10937" y="680110"/>
                    <a:pt x="16759" y="412258"/>
                  </a:cubicBezTo>
                  <a:cubicBezTo>
                    <a:pt x="127148" y="165181"/>
                    <a:pt x="306829" y="-9593"/>
                    <a:pt x="528917" y="-1"/>
                  </a:cubicBezTo>
                  <a:cubicBezTo>
                    <a:pt x="560296" y="109257"/>
                    <a:pt x="686238" y="332642"/>
                    <a:pt x="708018" y="437361"/>
                  </a:cubicBezTo>
                  <a:cubicBezTo>
                    <a:pt x="729798" y="542080"/>
                    <a:pt x="858783" y="749129"/>
                    <a:pt x="909984" y="930557"/>
                  </a:cubicBezTo>
                  <a:close/>
                </a:path>
                <a:path w="1057835" h="1098981" stroke="0" extrusionOk="0">
                  <a:moveTo>
                    <a:pt x="909984" y="930557"/>
                  </a:moveTo>
                  <a:cubicBezTo>
                    <a:pt x="742202" y="1104395"/>
                    <a:pt x="488175" y="1166715"/>
                    <a:pt x="256855" y="1020715"/>
                  </a:cubicBezTo>
                  <a:cubicBezTo>
                    <a:pt x="57438" y="883921"/>
                    <a:pt x="-36212" y="661472"/>
                    <a:pt x="16759" y="412258"/>
                  </a:cubicBezTo>
                  <a:cubicBezTo>
                    <a:pt x="79294" y="198785"/>
                    <a:pt x="289862" y="18550"/>
                    <a:pt x="528917" y="-1"/>
                  </a:cubicBezTo>
                  <a:cubicBezTo>
                    <a:pt x="617185" y="212491"/>
                    <a:pt x="650167" y="343581"/>
                    <a:pt x="715640" y="455972"/>
                  </a:cubicBezTo>
                  <a:cubicBezTo>
                    <a:pt x="781113" y="568363"/>
                    <a:pt x="863667" y="772062"/>
                    <a:pt x="909984" y="930557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87867999">
                    <a:prstGeom prst="chord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BC2BDB75-188D-4DCF-9B6F-A683E5B715EA}"/>
              </a:ext>
            </a:extLst>
          </p:cNvPr>
          <p:cNvSpPr/>
          <p:nvPr/>
        </p:nvSpPr>
        <p:spPr>
          <a:xfrm rot="16200000">
            <a:off x="4777715" y="1885329"/>
            <a:ext cx="267251" cy="810109"/>
          </a:xfrm>
          <a:custGeom>
            <a:avLst/>
            <a:gdLst>
              <a:gd name="connsiteX0" fmla="*/ 0 w 267251"/>
              <a:gd name="connsiteY0" fmla="*/ 676484 h 810109"/>
              <a:gd name="connsiteX1" fmla="*/ 66813 w 267251"/>
              <a:gd name="connsiteY1" fmla="*/ 676484 h 810109"/>
              <a:gd name="connsiteX2" fmla="*/ 66813 w 267251"/>
              <a:gd name="connsiteY2" fmla="*/ 338242 h 810109"/>
              <a:gd name="connsiteX3" fmla="*/ 66813 w 267251"/>
              <a:gd name="connsiteY3" fmla="*/ 0 h 810109"/>
              <a:gd name="connsiteX4" fmla="*/ 200438 w 267251"/>
              <a:gd name="connsiteY4" fmla="*/ 0 h 810109"/>
              <a:gd name="connsiteX5" fmla="*/ 200438 w 267251"/>
              <a:gd name="connsiteY5" fmla="*/ 317947 h 810109"/>
              <a:gd name="connsiteX6" fmla="*/ 200438 w 267251"/>
              <a:gd name="connsiteY6" fmla="*/ 676484 h 810109"/>
              <a:gd name="connsiteX7" fmla="*/ 267251 w 267251"/>
              <a:gd name="connsiteY7" fmla="*/ 676484 h 810109"/>
              <a:gd name="connsiteX8" fmla="*/ 133626 w 267251"/>
              <a:gd name="connsiteY8" fmla="*/ 810109 h 810109"/>
              <a:gd name="connsiteX9" fmla="*/ 0 w 267251"/>
              <a:gd name="connsiteY9" fmla="*/ 676484 h 8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251" h="810109" fill="none" extrusionOk="0">
                <a:moveTo>
                  <a:pt x="0" y="676484"/>
                </a:moveTo>
                <a:cubicBezTo>
                  <a:pt x="16979" y="675510"/>
                  <a:pt x="51924" y="683434"/>
                  <a:pt x="66813" y="676484"/>
                </a:cubicBezTo>
                <a:cubicBezTo>
                  <a:pt x="42090" y="543391"/>
                  <a:pt x="88340" y="457944"/>
                  <a:pt x="66813" y="338242"/>
                </a:cubicBezTo>
                <a:cubicBezTo>
                  <a:pt x="45286" y="218540"/>
                  <a:pt x="75570" y="71571"/>
                  <a:pt x="66813" y="0"/>
                </a:cubicBezTo>
                <a:cubicBezTo>
                  <a:pt x="100477" y="-1075"/>
                  <a:pt x="153477" y="37"/>
                  <a:pt x="200438" y="0"/>
                </a:cubicBezTo>
                <a:cubicBezTo>
                  <a:pt x="232529" y="71716"/>
                  <a:pt x="180139" y="246379"/>
                  <a:pt x="200438" y="317947"/>
                </a:cubicBezTo>
                <a:cubicBezTo>
                  <a:pt x="220737" y="389515"/>
                  <a:pt x="165116" y="580613"/>
                  <a:pt x="200438" y="676484"/>
                </a:cubicBezTo>
                <a:cubicBezTo>
                  <a:pt x="221042" y="671304"/>
                  <a:pt x="245052" y="682759"/>
                  <a:pt x="267251" y="676484"/>
                </a:cubicBezTo>
                <a:cubicBezTo>
                  <a:pt x="215781" y="734202"/>
                  <a:pt x="177827" y="752664"/>
                  <a:pt x="133626" y="810109"/>
                </a:cubicBezTo>
                <a:cubicBezTo>
                  <a:pt x="76208" y="777108"/>
                  <a:pt x="48141" y="723382"/>
                  <a:pt x="0" y="676484"/>
                </a:cubicBezTo>
                <a:close/>
              </a:path>
              <a:path w="267251" h="810109" stroke="0" extrusionOk="0">
                <a:moveTo>
                  <a:pt x="0" y="676484"/>
                </a:moveTo>
                <a:cubicBezTo>
                  <a:pt x="27117" y="674659"/>
                  <a:pt x="34372" y="677026"/>
                  <a:pt x="66813" y="676484"/>
                </a:cubicBezTo>
                <a:cubicBezTo>
                  <a:pt x="45410" y="587152"/>
                  <a:pt x="96330" y="480131"/>
                  <a:pt x="66813" y="358537"/>
                </a:cubicBezTo>
                <a:cubicBezTo>
                  <a:pt x="37296" y="236943"/>
                  <a:pt x="67276" y="169262"/>
                  <a:pt x="66813" y="0"/>
                </a:cubicBezTo>
                <a:cubicBezTo>
                  <a:pt x="124356" y="-3875"/>
                  <a:pt x="139972" y="2852"/>
                  <a:pt x="200438" y="0"/>
                </a:cubicBezTo>
                <a:cubicBezTo>
                  <a:pt x="234773" y="86627"/>
                  <a:pt x="176196" y="191937"/>
                  <a:pt x="200438" y="331477"/>
                </a:cubicBezTo>
                <a:cubicBezTo>
                  <a:pt x="224680" y="471017"/>
                  <a:pt x="182963" y="550659"/>
                  <a:pt x="200438" y="676484"/>
                </a:cubicBezTo>
                <a:cubicBezTo>
                  <a:pt x="232603" y="671461"/>
                  <a:pt x="238221" y="678703"/>
                  <a:pt x="267251" y="676484"/>
                </a:cubicBezTo>
                <a:cubicBezTo>
                  <a:pt x="248629" y="722725"/>
                  <a:pt x="189360" y="744095"/>
                  <a:pt x="133626" y="810109"/>
                </a:cubicBezTo>
                <a:cubicBezTo>
                  <a:pt x="78922" y="763005"/>
                  <a:pt x="40330" y="695929"/>
                  <a:pt x="0" y="67648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C400E63-D7A7-49BE-90C2-BD706B9F6337}"/>
              </a:ext>
            </a:extLst>
          </p:cNvPr>
          <p:cNvGrpSpPr/>
          <p:nvPr/>
        </p:nvGrpSpPr>
        <p:grpSpPr>
          <a:xfrm>
            <a:off x="1826637" y="4028652"/>
            <a:ext cx="2297239" cy="1725120"/>
            <a:chOff x="1569717" y="2447723"/>
            <a:chExt cx="2867287" cy="1655150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2D64ED3A-2B84-464E-B754-512D8A6AC6D5}"/>
                </a:ext>
              </a:extLst>
            </p:cNvPr>
            <p:cNvSpPr/>
            <p:nvPr/>
          </p:nvSpPr>
          <p:spPr>
            <a:xfrm>
              <a:off x="1745311" y="2699468"/>
              <a:ext cx="2496710" cy="1403405"/>
            </a:xfrm>
            <a:custGeom>
              <a:avLst/>
              <a:gdLst>
                <a:gd name="connsiteX0" fmla="*/ 0 w 2496710"/>
                <a:gd name="connsiteY0" fmla="*/ 233906 h 1403405"/>
                <a:gd name="connsiteX1" fmla="*/ 233906 w 2496710"/>
                <a:gd name="connsiteY1" fmla="*/ 0 h 1403405"/>
                <a:gd name="connsiteX2" fmla="*/ 930494 w 2496710"/>
                <a:gd name="connsiteY2" fmla="*/ 0 h 1403405"/>
                <a:gd name="connsiteX3" fmla="*/ 1566216 w 2496710"/>
                <a:gd name="connsiteY3" fmla="*/ 0 h 1403405"/>
                <a:gd name="connsiteX4" fmla="*/ 2262804 w 2496710"/>
                <a:gd name="connsiteY4" fmla="*/ 0 h 1403405"/>
                <a:gd name="connsiteX5" fmla="*/ 2496710 w 2496710"/>
                <a:gd name="connsiteY5" fmla="*/ 233906 h 1403405"/>
                <a:gd name="connsiteX6" fmla="*/ 2496710 w 2496710"/>
                <a:gd name="connsiteY6" fmla="*/ 682991 h 1403405"/>
                <a:gd name="connsiteX7" fmla="*/ 2496710 w 2496710"/>
                <a:gd name="connsiteY7" fmla="*/ 1169499 h 1403405"/>
                <a:gd name="connsiteX8" fmla="*/ 2262804 w 2496710"/>
                <a:gd name="connsiteY8" fmla="*/ 1403405 h 1403405"/>
                <a:gd name="connsiteX9" fmla="*/ 1545927 w 2496710"/>
                <a:gd name="connsiteY9" fmla="*/ 1403405 h 1403405"/>
                <a:gd name="connsiteX10" fmla="*/ 849338 w 2496710"/>
                <a:gd name="connsiteY10" fmla="*/ 1403405 h 1403405"/>
                <a:gd name="connsiteX11" fmla="*/ 233906 w 2496710"/>
                <a:gd name="connsiteY11" fmla="*/ 1403405 h 1403405"/>
                <a:gd name="connsiteX12" fmla="*/ 0 w 2496710"/>
                <a:gd name="connsiteY12" fmla="*/ 1169499 h 1403405"/>
                <a:gd name="connsiteX13" fmla="*/ 0 w 2496710"/>
                <a:gd name="connsiteY13" fmla="*/ 701703 h 1403405"/>
                <a:gd name="connsiteX14" fmla="*/ 0 w 2496710"/>
                <a:gd name="connsiteY14" fmla="*/ 233906 h 140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96710" h="1403405" fill="none" extrusionOk="0">
                  <a:moveTo>
                    <a:pt x="0" y="233906"/>
                  </a:moveTo>
                  <a:cubicBezTo>
                    <a:pt x="-12300" y="79650"/>
                    <a:pt x="105941" y="-16470"/>
                    <a:pt x="233906" y="0"/>
                  </a:cubicBezTo>
                  <a:cubicBezTo>
                    <a:pt x="390856" y="21147"/>
                    <a:pt x="659455" y="-5499"/>
                    <a:pt x="930494" y="0"/>
                  </a:cubicBezTo>
                  <a:cubicBezTo>
                    <a:pt x="1201533" y="5499"/>
                    <a:pt x="1404654" y="22850"/>
                    <a:pt x="1566216" y="0"/>
                  </a:cubicBezTo>
                  <a:cubicBezTo>
                    <a:pt x="1727778" y="-22850"/>
                    <a:pt x="1922363" y="-25711"/>
                    <a:pt x="2262804" y="0"/>
                  </a:cubicBezTo>
                  <a:cubicBezTo>
                    <a:pt x="2395457" y="-734"/>
                    <a:pt x="2497258" y="109928"/>
                    <a:pt x="2496710" y="233906"/>
                  </a:cubicBezTo>
                  <a:cubicBezTo>
                    <a:pt x="2482788" y="361435"/>
                    <a:pt x="2487440" y="531274"/>
                    <a:pt x="2496710" y="682991"/>
                  </a:cubicBezTo>
                  <a:cubicBezTo>
                    <a:pt x="2505980" y="834709"/>
                    <a:pt x="2516122" y="961386"/>
                    <a:pt x="2496710" y="1169499"/>
                  </a:cubicBezTo>
                  <a:cubicBezTo>
                    <a:pt x="2502165" y="1281905"/>
                    <a:pt x="2394599" y="1406230"/>
                    <a:pt x="2262804" y="1403405"/>
                  </a:cubicBezTo>
                  <a:cubicBezTo>
                    <a:pt x="2116369" y="1370491"/>
                    <a:pt x="1811296" y="1408010"/>
                    <a:pt x="1545927" y="1403405"/>
                  </a:cubicBezTo>
                  <a:cubicBezTo>
                    <a:pt x="1280558" y="1398800"/>
                    <a:pt x="1111610" y="1384457"/>
                    <a:pt x="849338" y="1403405"/>
                  </a:cubicBezTo>
                  <a:cubicBezTo>
                    <a:pt x="587066" y="1422353"/>
                    <a:pt x="388886" y="1418002"/>
                    <a:pt x="233906" y="1403405"/>
                  </a:cubicBezTo>
                  <a:cubicBezTo>
                    <a:pt x="96654" y="1428562"/>
                    <a:pt x="-8483" y="1271968"/>
                    <a:pt x="0" y="1169499"/>
                  </a:cubicBezTo>
                  <a:cubicBezTo>
                    <a:pt x="-21834" y="1018696"/>
                    <a:pt x="-16444" y="804585"/>
                    <a:pt x="0" y="701703"/>
                  </a:cubicBezTo>
                  <a:cubicBezTo>
                    <a:pt x="16444" y="598821"/>
                    <a:pt x="-1650" y="437205"/>
                    <a:pt x="0" y="233906"/>
                  </a:cubicBezTo>
                  <a:close/>
                </a:path>
                <a:path w="2496710" h="1403405" stroke="0" extrusionOk="0">
                  <a:moveTo>
                    <a:pt x="0" y="233906"/>
                  </a:moveTo>
                  <a:cubicBezTo>
                    <a:pt x="-22809" y="90654"/>
                    <a:pt x="82314" y="8410"/>
                    <a:pt x="233906" y="0"/>
                  </a:cubicBezTo>
                  <a:cubicBezTo>
                    <a:pt x="580579" y="-28106"/>
                    <a:pt x="711274" y="17563"/>
                    <a:pt x="950783" y="0"/>
                  </a:cubicBezTo>
                  <a:cubicBezTo>
                    <a:pt x="1190292" y="-17563"/>
                    <a:pt x="1365035" y="18578"/>
                    <a:pt x="1606794" y="0"/>
                  </a:cubicBezTo>
                  <a:cubicBezTo>
                    <a:pt x="1848553" y="-18578"/>
                    <a:pt x="1997196" y="-29157"/>
                    <a:pt x="2262804" y="0"/>
                  </a:cubicBezTo>
                  <a:cubicBezTo>
                    <a:pt x="2386748" y="-16875"/>
                    <a:pt x="2502477" y="83381"/>
                    <a:pt x="2496710" y="233906"/>
                  </a:cubicBezTo>
                  <a:cubicBezTo>
                    <a:pt x="2498801" y="457395"/>
                    <a:pt x="2508164" y="481007"/>
                    <a:pt x="2496710" y="682991"/>
                  </a:cubicBezTo>
                  <a:cubicBezTo>
                    <a:pt x="2485256" y="884975"/>
                    <a:pt x="2491022" y="986359"/>
                    <a:pt x="2496710" y="1169499"/>
                  </a:cubicBezTo>
                  <a:cubicBezTo>
                    <a:pt x="2485971" y="1316448"/>
                    <a:pt x="2376987" y="1386007"/>
                    <a:pt x="2262804" y="1403405"/>
                  </a:cubicBezTo>
                  <a:cubicBezTo>
                    <a:pt x="1991896" y="1380228"/>
                    <a:pt x="1922940" y="1407892"/>
                    <a:pt x="1627083" y="1403405"/>
                  </a:cubicBezTo>
                  <a:cubicBezTo>
                    <a:pt x="1331226" y="1398918"/>
                    <a:pt x="1239177" y="1376666"/>
                    <a:pt x="950783" y="1403405"/>
                  </a:cubicBezTo>
                  <a:cubicBezTo>
                    <a:pt x="662389" y="1430144"/>
                    <a:pt x="377607" y="1425402"/>
                    <a:pt x="233906" y="1403405"/>
                  </a:cubicBezTo>
                  <a:cubicBezTo>
                    <a:pt x="107904" y="1407302"/>
                    <a:pt x="20825" y="1280449"/>
                    <a:pt x="0" y="1169499"/>
                  </a:cubicBezTo>
                  <a:cubicBezTo>
                    <a:pt x="-6830" y="1035533"/>
                    <a:pt x="21720" y="912581"/>
                    <a:pt x="0" y="701703"/>
                  </a:cubicBezTo>
                  <a:cubicBezTo>
                    <a:pt x="-21720" y="490825"/>
                    <a:pt x="13252" y="446284"/>
                    <a:pt x="0" y="23390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282AC08F-35F7-4DA0-8C85-E6869C6BE3C3}"/>
                </a:ext>
              </a:extLst>
            </p:cNvPr>
            <p:cNvSpPr/>
            <p:nvPr/>
          </p:nvSpPr>
          <p:spPr>
            <a:xfrm>
              <a:off x="1569717" y="2563906"/>
              <a:ext cx="891272" cy="658906"/>
            </a:xfrm>
            <a:custGeom>
              <a:avLst/>
              <a:gdLst>
                <a:gd name="connsiteX0" fmla="*/ 8071 w 891272"/>
                <a:gd name="connsiteY0" fmla="*/ 448235 h 658906"/>
                <a:gd name="connsiteX1" fmla="*/ 160471 w 891272"/>
                <a:gd name="connsiteY1" fmla="*/ 394447 h 658906"/>
                <a:gd name="connsiteX2" fmla="*/ 303907 w 891272"/>
                <a:gd name="connsiteY2" fmla="*/ 300318 h 658906"/>
                <a:gd name="connsiteX3" fmla="*/ 353212 w 891272"/>
                <a:gd name="connsiteY3" fmla="*/ 268941 h 658906"/>
                <a:gd name="connsiteX4" fmla="*/ 384589 w 891272"/>
                <a:gd name="connsiteY4" fmla="*/ 242047 h 658906"/>
                <a:gd name="connsiteX5" fmla="*/ 528024 w 891272"/>
                <a:gd name="connsiteY5" fmla="*/ 138953 h 658906"/>
                <a:gd name="connsiteX6" fmla="*/ 554918 w 891272"/>
                <a:gd name="connsiteY6" fmla="*/ 112059 h 658906"/>
                <a:gd name="connsiteX7" fmla="*/ 572848 w 891272"/>
                <a:gd name="connsiteY7" fmla="*/ 98612 h 658906"/>
                <a:gd name="connsiteX8" fmla="*/ 617671 w 891272"/>
                <a:gd name="connsiteY8" fmla="*/ 35859 h 658906"/>
                <a:gd name="connsiteX9" fmla="*/ 631118 w 891272"/>
                <a:gd name="connsiteY9" fmla="*/ 4482 h 658906"/>
                <a:gd name="connsiteX10" fmla="*/ 649048 w 891272"/>
                <a:gd name="connsiteY10" fmla="*/ 0 h 658906"/>
                <a:gd name="connsiteX11" fmla="*/ 747659 w 891272"/>
                <a:gd name="connsiteY11" fmla="*/ 53788 h 658906"/>
                <a:gd name="connsiteX12" fmla="*/ 756624 w 891272"/>
                <a:gd name="connsiteY12" fmla="*/ 67235 h 658906"/>
                <a:gd name="connsiteX13" fmla="*/ 792483 w 891272"/>
                <a:gd name="connsiteY13" fmla="*/ 94129 h 658906"/>
                <a:gd name="connsiteX14" fmla="*/ 823859 w 891272"/>
                <a:gd name="connsiteY14" fmla="*/ 125506 h 658906"/>
                <a:gd name="connsiteX15" fmla="*/ 855236 w 891272"/>
                <a:gd name="connsiteY15" fmla="*/ 147918 h 658906"/>
                <a:gd name="connsiteX16" fmla="*/ 886612 w 891272"/>
                <a:gd name="connsiteY16" fmla="*/ 174812 h 658906"/>
                <a:gd name="connsiteX17" fmla="*/ 850754 w 891272"/>
                <a:gd name="connsiteY17" fmla="*/ 206188 h 658906"/>
                <a:gd name="connsiteX18" fmla="*/ 761107 w 891272"/>
                <a:gd name="connsiteY18" fmla="*/ 259976 h 658906"/>
                <a:gd name="connsiteX19" fmla="*/ 653530 w 891272"/>
                <a:gd name="connsiteY19" fmla="*/ 309282 h 658906"/>
                <a:gd name="connsiteX20" fmla="*/ 563883 w 891272"/>
                <a:gd name="connsiteY20" fmla="*/ 354106 h 658906"/>
                <a:gd name="connsiteX21" fmla="*/ 510095 w 891272"/>
                <a:gd name="connsiteY21" fmla="*/ 381000 h 658906"/>
                <a:gd name="connsiteX22" fmla="*/ 456307 w 891272"/>
                <a:gd name="connsiteY22" fmla="*/ 412376 h 658906"/>
                <a:gd name="connsiteX23" fmla="*/ 411483 w 891272"/>
                <a:gd name="connsiteY23" fmla="*/ 434788 h 658906"/>
                <a:gd name="connsiteX24" fmla="*/ 312871 w 891272"/>
                <a:gd name="connsiteY24" fmla="*/ 506506 h 658906"/>
                <a:gd name="connsiteX25" fmla="*/ 250118 w 891272"/>
                <a:gd name="connsiteY25" fmla="*/ 542365 h 658906"/>
                <a:gd name="connsiteX26" fmla="*/ 196330 w 891272"/>
                <a:gd name="connsiteY26" fmla="*/ 578223 h 658906"/>
                <a:gd name="connsiteX27" fmla="*/ 147024 w 891272"/>
                <a:gd name="connsiteY27" fmla="*/ 614082 h 658906"/>
                <a:gd name="connsiteX28" fmla="*/ 133577 w 891272"/>
                <a:gd name="connsiteY28" fmla="*/ 623047 h 658906"/>
                <a:gd name="connsiteX29" fmla="*/ 88754 w 891272"/>
                <a:gd name="connsiteY29" fmla="*/ 658906 h 658906"/>
                <a:gd name="connsiteX30" fmla="*/ 70824 w 891272"/>
                <a:gd name="connsiteY30" fmla="*/ 537882 h 658906"/>
                <a:gd name="connsiteX31" fmla="*/ 57377 w 891272"/>
                <a:gd name="connsiteY31" fmla="*/ 515470 h 658906"/>
                <a:gd name="connsiteX32" fmla="*/ 30483 w 891272"/>
                <a:gd name="connsiteY32" fmla="*/ 502023 h 658906"/>
                <a:gd name="connsiteX33" fmla="*/ 8071 w 891272"/>
                <a:gd name="connsiteY33" fmla="*/ 448235 h 6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1272" h="658906" fill="none" extrusionOk="0">
                  <a:moveTo>
                    <a:pt x="8071" y="448235"/>
                  </a:moveTo>
                  <a:cubicBezTo>
                    <a:pt x="25001" y="435006"/>
                    <a:pt x="115254" y="417226"/>
                    <a:pt x="160471" y="394447"/>
                  </a:cubicBezTo>
                  <a:cubicBezTo>
                    <a:pt x="232971" y="359991"/>
                    <a:pt x="246576" y="336839"/>
                    <a:pt x="303907" y="300318"/>
                  </a:cubicBezTo>
                  <a:cubicBezTo>
                    <a:pt x="316405" y="290817"/>
                    <a:pt x="337461" y="280974"/>
                    <a:pt x="353212" y="268941"/>
                  </a:cubicBezTo>
                  <a:cubicBezTo>
                    <a:pt x="363018" y="259319"/>
                    <a:pt x="375626" y="247916"/>
                    <a:pt x="384589" y="242047"/>
                  </a:cubicBezTo>
                  <a:cubicBezTo>
                    <a:pt x="436445" y="209615"/>
                    <a:pt x="486475" y="184040"/>
                    <a:pt x="528024" y="138953"/>
                  </a:cubicBezTo>
                  <a:cubicBezTo>
                    <a:pt x="535013" y="130711"/>
                    <a:pt x="545456" y="119231"/>
                    <a:pt x="554918" y="112059"/>
                  </a:cubicBezTo>
                  <a:cubicBezTo>
                    <a:pt x="560554" y="106227"/>
                    <a:pt x="568341" y="102610"/>
                    <a:pt x="572848" y="98612"/>
                  </a:cubicBezTo>
                  <a:cubicBezTo>
                    <a:pt x="583589" y="83570"/>
                    <a:pt x="607553" y="50919"/>
                    <a:pt x="617671" y="35859"/>
                  </a:cubicBezTo>
                  <a:cubicBezTo>
                    <a:pt x="620198" y="26646"/>
                    <a:pt x="622987" y="10582"/>
                    <a:pt x="631118" y="4482"/>
                  </a:cubicBezTo>
                  <a:cubicBezTo>
                    <a:pt x="636572" y="-205"/>
                    <a:pt x="643240" y="861"/>
                    <a:pt x="649048" y="0"/>
                  </a:cubicBezTo>
                  <a:cubicBezTo>
                    <a:pt x="680511" y="24919"/>
                    <a:pt x="722124" y="17529"/>
                    <a:pt x="747659" y="53788"/>
                  </a:cubicBezTo>
                  <a:cubicBezTo>
                    <a:pt x="751494" y="58952"/>
                    <a:pt x="752236" y="63588"/>
                    <a:pt x="756624" y="67235"/>
                  </a:cubicBezTo>
                  <a:cubicBezTo>
                    <a:pt x="807928" y="133153"/>
                    <a:pt x="750864" y="45867"/>
                    <a:pt x="792483" y="94129"/>
                  </a:cubicBezTo>
                  <a:cubicBezTo>
                    <a:pt x="800676" y="105063"/>
                    <a:pt x="812557" y="116976"/>
                    <a:pt x="823859" y="125506"/>
                  </a:cubicBezTo>
                  <a:cubicBezTo>
                    <a:pt x="832811" y="133163"/>
                    <a:pt x="846306" y="140084"/>
                    <a:pt x="855236" y="147918"/>
                  </a:cubicBezTo>
                  <a:cubicBezTo>
                    <a:pt x="864356" y="156265"/>
                    <a:pt x="874841" y="166422"/>
                    <a:pt x="886612" y="174812"/>
                  </a:cubicBezTo>
                  <a:cubicBezTo>
                    <a:pt x="893682" y="200606"/>
                    <a:pt x="894206" y="180493"/>
                    <a:pt x="850754" y="206188"/>
                  </a:cubicBezTo>
                  <a:cubicBezTo>
                    <a:pt x="819205" y="224527"/>
                    <a:pt x="789143" y="252216"/>
                    <a:pt x="761107" y="259976"/>
                  </a:cubicBezTo>
                  <a:cubicBezTo>
                    <a:pt x="550201" y="361444"/>
                    <a:pt x="855789" y="244733"/>
                    <a:pt x="653530" y="309282"/>
                  </a:cubicBezTo>
                  <a:cubicBezTo>
                    <a:pt x="616249" y="322242"/>
                    <a:pt x="593670" y="336697"/>
                    <a:pt x="563883" y="354106"/>
                  </a:cubicBezTo>
                  <a:cubicBezTo>
                    <a:pt x="547995" y="359163"/>
                    <a:pt x="529371" y="368860"/>
                    <a:pt x="510095" y="381000"/>
                  </a:cubicBezTo>
                  <a:cubicBezTo>
                    <a:pt x="493969" y="390217"/>
                    <a:pt x="478162" y="399364"/>
                    <a:pt x="456307" y="412376"/>
                  </a:cubicBezTo>
                  <a:cubicBezTo>
                    <a:pt x="442114" y="423040"/>
                    <a:pt x="426967" y="424202"/>
                    <a:pt x="411483" y="434788"/>
                  </a:cubicBezTo>
                  <a:cubicBezTo>
                    <a:pt x="379774" y="457228"/>
                    <a:pt x="347950" y="483737"/>
                    <a:pt x="312871" y="506506"/>
                  </a:cubicBezTo>
                  <a:cubicBezTo>
                    <a:pt x="286691" y="519037"/>
                    <a:pt x="274455" y="534393"/>
                    <a:pt x="250118" y="542365"/>
                  </a:cubicBezTo>
                  <a:cubicBezTo>
                    <a:pt x="230710" y="556230"/>
                    <a:pt x="214781" y="565262"/>
                    <a:pt x="196330" y="578223"/>
                  </a:cubicBezTo>
                  <a:cubicBezTo>
                    <a:pt x="120290" y="621211"/>
                    <a:pt x="232935" y="577970"/>
                    <a:pt x="147024" y="614082"/>
                  </a:cubicBezTo>
                  <a:cubicBezTo>
                    <a:pt x="142806" y="616387"/>
                    <a:pt x="139036" y="619365"/>
                    <a:pt x="133577" y="623047"/>
                  </a:cubicBezTo>
                  <a:cubicBezTo>
                    <a:pt x="118411" y="634713"/>
                    <a:pt x="88754" y="658906"/>
                    <a:pt x="88754" y="658906"/>
                  </a:cubicBezTo>
                  <a:cubicBezTo>
                    <a:pt x="82914" y="635187"/>
                    <a:pt x="84392" y="567846"/>
                    <a:pt x="70824" y="537882"/>
                  </a:cubicBezTo>
                  <a:cubicBezTo>
                    <a:pt x="67846" y="527623"/>
                    <a:pt x="65369" y="520184"/>
                    <a:pt x="57377" y="515470"/>
                  </a:cubicBezTo>
                  <a:cubicBezTo>
                    <a:pt x="50073" y="509187"/>
                    <a:pt x="41314" y="506464"/>
                    <a:pt x="30483" y="502023"/>
                  </a:cubicBezTo>
                  <a:cubicBezTo>
                    <a:pt x="15855" y="476587"/>
                    <a:pt x="-11115" y="460361"/>
                    <a:pt x="8071" y="448235"/>
                  </a:cubicBezTo>
                  <a:close/>
                </a:path>
                <a:path w="891272" h="658906" stroke="0" extrusionOk="0">
                  <a:moveTo>
                    <a:pt x="8071" y="448235"/>
                  </a:moveTo>
                  <a:cubicBezTo>
                    <a:pt x="22219" y="425669"/>
                    <a:pt x="106263" y="418195"/>
                    <a:pt x="160471" y="394447"/>
                  </a:cubicBezTo>
                  <a:cubicBezTo>
                    <a:pt x="231726" y="364309"/>
                    <a:pt x="244615" y="339363"/>
                    <a:pt x="303907" y="300318"/>
                  </a:cubicBezTo>
                  <a:cubicBezTo>
                    <a:pt x="318366" y="290690"/>
                    <a:pt x="336692" y="284366"/>
                    <a:pt x="353212" y="268941"/>
                  </a:cubicBezTo>
                  <a:cubicBezTo>
                    <a:pt x="363079" y="260165"/>
                    <a:pt x="376142" y="251481"/>
                    <a:pt x="384589" y="242047"/>
                  </a:cubicBezTo>
                  <a:cubicBezTo>
                    <a:pt x="443334" y="207169"/>
                    <a:pt x="487565" y="175063"/>
                    <a:pt x="528024" y="138953"/>
                  </a:cubicBezTo>
                  <a:cubicBezTo>
                    <a:pt x="533953" y="129523"/>
                    <a:pt x="544799" y="121195"/>
                    <a:pt x="554918" y="112059"/>
                  </a:cubicBezTo>
                  <a:cubicBezTo>
                    <a:pt x="560410" y="106478"/>
                    <a:pt x="567566" y="104497"/>
                    <a:pt x="572848" y="98612"/>
                  </a:cubicBezTo>
                  <a:cubicBezTo>
                    <a:pt x="589322" y="84764"/>
                    <a:pt x="608269" y="54806"/>
                    <a:pt x="617671" y="35859"/>
                  </a:cubicBezTo>
                  <a:cubicBezTo>
                    <a:pt x="619171" y="26744"/>
                    <a:pt x="622383" y="11121"/>
                    <a:pt x="631118" y="4482"/>
                  </a:cubicBezTo>
                  <a:cubicBezTo>
                    <a:pt x="636361" y="1239"/>
                    <a:pt x="643108" y="1873"/>
                    <a:pt x="649048" y="0"/>
                  </a:cubicBezTo>
                  <a:cubicBezTo>
                    <a:pt x="684832" y="22418"/>
                    <a:pt x="729070" y="25307"/>
                    <a:pt x="747659" y="53788"/>
                  </a:cubicBezTo>
                  <a:cubicBezTo>
                    <a:pt x="750993" y="57967"/>
                    <a:pt x="753095" y="62108"/>
                    <a:pt x="756624" y="67235"/>
                  </a:cubicBezTo>
                  <a:cubicBezTo>
                    <a:pt x="812713" y="130349"/>
                    <a:pt x="749830" y="56005"/>
                    <a:pt x="792483" y="94129"/>
                  </a:cubicBezTo>
                  <a:cubicBezTo>
                    <a:pt x="802132" y="103929"/>
                    <a:pt x="812294" y="115196"/>
                    <a:pt x="823859" y="125506"/>
                  </a:cubicBezTo>
                  <a:cubicBezTo>
                    <a:pt x="833786" y="131605"/>
                    <a:pt x="842560" y="141477"/>
                    <a:pt x="855236" y="147918"/>
                  </a:cubicBezTo>
                  <a:cubicBezTo>
                    <a:pt x="865581" y="157296"/>
                    <a:pt x="876666" y="166228"/>
                    <a:pt x="886612" y="174812"/>
                  </a:cubicBezTo>
                  <a:cubicBezTo>
                    <a:pt x="896028" y="207175"/>
                    <a:pt x="895584" y="181391"/>
                    <a:pt x="850754" y="206188"/>
                  </a:cubicBezTo>
                  <a:cubicBezTo>
                    <a:pt x="816124" y="229557"/>
                    <a:pt x="790635" y="244480"/>
                    <a:pt x="761107" y="259976"/>
                  </a:cubicBezTo>
                  <a:cubicBezTo>
                    <a:pt x="574946" y="376387"/>
                    <a:pt x="833150" y="225858"/>
                    <a:pt x="653530" y="309282"/>
                  </a:cubicBezTo>
                  <a:cubicBezTo>
                    <a:pt x="624088" y="318838"/>
                    <a:pt x="590730" y="338993"/>
                    <a:pt x="563883" y="354106"/>
                  </a:cubicBezTo>
                  <a:cubicBezTo>
                    <a:pt x="548132" y="364946"/>
                    <a:pt x="526756" y="372874"/>
                    <a:pt x="510095" y="381000"/>
                  </a:cubicBezTo>
                  <a:cubicBezTo>
                    <a:pt x="490094" y="395618"/>
                    <a:pt x="474212" y="402017"/>
                    <a:pt x="456307" y="412376"/>
                  </a:cubicBezTo>
                  <a:cubicBezTo>
                    <a:pt x="445625" y="421623"/>
                    <a:pt x="425429" y="425202"/>
                    <a:pt x="411483" y="434788"/>
                  </a:cubicBezTo>
                  <a:cubicBezTo>
                    <a:pt x="380132" y="458745"/>
                    <a:pt x="340940" y="487925"/>
                    <a:pt x="312871" y="506506"/>
                  </a:cubicBezTo>
                  <a:cubicBezTo>
                    <a:pt x="290749" y="522212"/>
                    <a:pt x="270183" y="528312"/>
                    <a:pt x="250118" y="542365"/>
                  </a:cubicBezTo>
                  <a:cubicBezTo>
                    <a:pt x="234250" y="551792"/>
                    <a:pt x="216412" y="561071"/>
                    <a:pt x="196330" y="578223"/>
                  </a:cubicBezTo>
                  <a:cubicBezTo>
                    <a:pt x="104706" y="635029"/>
                    <a:pt x="224894" y="562386"/>
                    <a:pt x="147024" y="614082"/>
                  </a:cubicBezTo>
                  <a:cubicBezTo>
                    <a:pt x="141993" y="617197"/>
                    <a:pt x="138110" y="620473"/>
                    <a:pt x="133577" y="623047"/>
                  </a:cubicBezTo>
                  <a:cubicBezTo>
                    <a:pt x="118412" y="634713"/>
                    <a:pt x="88754" y="658906"/>
                    <a:pt x="88754" y="658906"/>
                  </a:cubicBezTo>
                  <a:cubicBezTo>
                    <a:pt x="90983" y="637798"/>
                    <a:pt x="79699" y="561860"/>
                    <a:pt x="70824" y="537882"/>
                  </a:cubicBezTo>
                  <a:cubicBezTo>
                    <a:pt x="69254" y="529720"/>
                    <a:pt x="64273" y="521656"/>
                    <a:pt x="57377" y="515470"/>
                  </a:cubicBezTo>
                  <a:cubicBezTo>
                    <a:pt x="50997" y="509875"/>
                    <a:pt x="40219" y="508390"/>
                    <a:pt x="30483" y="502023"/>
                  </a:cubicBezTo>
                  <a:cubicBezTo>
                    <a:pt x="14985" y="480793"/>
                    <a:pt x="-15316" y="463861"/>
                    <a:pt x="8071" y="4482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8071 w 891272"/>
                        <a:gd name="connsiteY0" fmla="*/ 448235 h 658906"/>
                        <a:gd name="connsiteX1" fmla="*/ 160471 w 891272"/>
                        <a:gd name="connsiteY1" fmla="*/ 394447 h 658906"/>
                        <a:gd name="connsiteX2" fmla="*/ 303907 w 891272"/>
                        <a:gd name="connsiteY2" fmla="*/ 300318 h 658906"/>
                        <a:gd name="connsiteX3" fmla="*/ 353212 w 891272"/>
                        <a:gd name="connsiteY3" fmla="*/ 268941 h 658906"/>
                        <a:gd name="connsiteX4" fmla="*/ 384589 w 891272"/>
                        <a:gd name="connsiteY4" fmla="*/ 242047 h 658906"/>
                        <a:gd name="connsiteX5" fmla="*/ 528024 w 891272"/>
                        <a:gd name="connsiteY5" fmla="*/ 138953 h 658906"/>
                        <a:gd name="connsiteX6" fmla="*/ 554918 w 891272"/>
                        <a:gd name="connsiteY6" fmla="*/ 112059 h 658906"/>
                        <a:gd name="connsiteX7" fmla="*/ 572848 w 891272"/>
                        <a:gd name="connsiteY7" fmla="*/ 98612 h 658906"/>
                        <a:gd name="connsiteX8" fmla="*/ 617671 w 891272"/>
                        <a:gd name="connsiteY8" fmla="*/ 35859 h 658906"/>
                        <a:gd name="connsiteX9" fmla="*/ 631118 w 891272"/>
                        <a:gd name="connsiteY9" fmla="*/ 4482 h 658906"/>
                        <a:gd name="connsiteX10" fmla="*/ 649048 w 891272"/>
                        <a:gd name="connsiteY10" fmla="*/ 0 h 658906"/>
                        <a:gd name="connsiteX11" fmla="*/ 747659 w 891272"/>
                        <a:gd name="connsiteY11" fmla="*/ 53788 h 658906"/>
                        <a:gd name="connsiteX12" fmla="*/ 756624 w 891272"/>
                        <a:gd name="connsiteY12" fmla="*/ 67235 h 658906"/>
                        <a:gd name="connsiteX13" fmla="*/ 792483 w 891272"/>
                        <a:gd name="connsiteY13" fmla="*/ 94129 h 658906"/>
                        <a:gd name="connsiteX14" fmla="*/ 823859 w 891272"/>
                        <a:gd name="connsiteY14" fmla="*/ 125506 h 658906"/>
                        <a:gd name="connsiteX15" fmla="*/ 855236 w 891272"/>
                        <a:gd name="connsiteY15" fmla="*/ 147918 h 658906"/>
                        <a:gd name="connsiteX16" fmla="*/ 886612 w 891272"/>
                        <a:gd name="connsiteY16" fmla="*/ 174812 h 658906"/>
                        <a:gd name="connsiteX17" fmla="*/ 850754 w 891272"/>
                        <a:gd name="connsiteY17" fmla="*/ 206188 h 658906"/>
                        <a:gd name="connsiteX18" fmla="*/ 761107 w 891272"/>
                        <a:gd name="connsiteY18" fmla="*/ 259976 h 658906"/>
                        <a:gd name="connsiteX19" fmla="*/ 653530 w 891272"/>
                        <a:gd name="connsiteY19" fmla="*/ 309282 h 658906"/>
                        <a:gd name="connsiteX20" fmla="*/ 563883 w 891272"/>
                        <a:gd name="connsiteY20" fmla="*/ 354106 h 658906"/>
                        <a:gd name="connsiteX21" fmla="*/ 510095 w 891272"/>
                        <a:gd name="connsiteY21" fmla="*/ 381000 h 658906"/>
                        <a:gd name="connsiteX22" fmla="*/ 456307 w 891272"/>
                        <a:gd name="connsiteY22" fmla="*/ 412376 h 658906"/>
                        <a:gd name="connsiteX23" fmla="*/ 411483 w 891272"/>
                        <a:gd name="connsiteY23" fmla="*/ 434788 h 658906"/>
                        <a:gd name="connsiteX24" fmla="*/ 312871 w 891272"/>
                        <a:gd name="connsiteY24" fmla="*/ 506506 h 658906"/>
                        <a:gd name="connsiteX25" fmla="*/ 250118 w 891272"/>
                        <a:gd name="connsiteY25" fmla="*/ 542365 h 658906"/>
                        <a:gd name="connsiteX26" fmla="*/ 196330 w 891272"/>
                        <a:gd name="connsiteY26" fmla="*/ 578223 h 658906"/>
                        <a:gd name="connsiteX27" fmla="*/ 147024 w 891272"/>
                        <a:gd name="connsiteY27" fmla="*/ 614082 h 658906"/>
                        <a:gd name="connsiteX28" fmla="*/ 133577 w 891272"/>
                        <a:gd name="connsiteY28" fmla="*/ 623047 h 658906"/>
                        <a:gd name="connsiteX29" fmla="*/ 88754 w 891272"/>
                        <a:gd name="connsiteY29" fmla="*/ 658906 h 658906"/>
                        <a:gd name="connsiteX30" fmla="*/ 70824 w 891272"/>
                        <a:gd name="connsiteY30" fmla="*/ 537882 h 658906"/>
                        <a:gd name="connsiteX31" fmla="*/ 57377 w 891272"/>
                        <a:gd name="connsiteY31" fmla="*/ 515470 h 658906"/>
                        <a:gd name="connsiteX32" fmla="*/ 30483 w 891272"/>
                        <a:gd name="connsiteY32" fmla="*/ 502023 h 658906"/>
                        <a:gd name="connsiteX33" fmla="*/ 8071 w 891272"/>
                        <a:gd name="connsiteY33" fmla="*/ 448235 h 658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891272" h="658906">
                          <a:moveTo>
                            <a:pt x="8071" y="448235"/>
                          </a:moveTo>
                          <a:cubicBezTo>
                            <a:pt x="29736" y="430306"/>
                            <a:pt x="111243" y="416326"/>
                            <a:pt x="160471" y="394447"/>
                          </a:cubicBezTo>
                          <a:cubicBezTo>
                            <a:pt x="229388" y="363817"/>
                            <a:pt x="247930" y="339258"/>
                            <a:pt x="303907" y="300318"/>
                          </a:cubicBezTo>
                          <a:cubicBezTo>
                            <a:pt x="319899" y="289193"/>
                            <a:pt x="337419" y="280347"/>
                            <a:pt x="353212" y="268941"/>
                          </a:cubicBezTo>
                          <a:cubicBezTo>
                            <a:pt x="364379" y="260876"/>
                            <a:pt x="373499" y="250218"/>
                            <a:pt x="384589" y="242047"/>
                          </a:cubicBezTo>
                          <a:cubicBezTo>
                            <a:pt x="433507" y="206003"/>
                            <a:pt x="483455" y="183522"/>
                            <a:pt x="528024" y="138953"/>
                          </a:cubicBezTo>
                          <a:cubicBezTo>
                            <a:pt x="536989" y="129988"/>
                            <a:pt x="545494" y="120540"/>
                            <a:pt x="554918" y="112059"/>
                          </a:cubicBezTo>
                          <a:cubicBezTo>
                            <a:pt x="560471" y="107061"/>
                            <a:pt x="567823" y="104140"/>
                            <a:pt x="572848" y="98612"/>
                          </a:cubicBezTo>
                          <a:cubicBezTo>
                            <a:pt x="586747" y="83323"/>
                            <a:pt x="605486" y="54137"/>
                            <a:pt x="617671" y="35859"/>
                          </a:cubicBezTo>
                          <a:cubicBezTo>
                            <a:pt x="619920" y="26865"/>
                            <a:pt x="621833" y="10672"/>
                            <a:pt x="631118" y="4482"/>
                          </a:cubicBezTo>
                          <a:cubicBezTo>
                            <a:pt x="636244" y="1065"/>
                            <a:pt x="643071" y="1494"/>
                            <a:pt x="649048" y="0"/>
                          </a:cubicBezTo>
                          <a:cubicBezTo>
                            <a:pt x="681918" y="17929"/>
                            <a:pt x="726889" y="22635"/>
                            <a:pt x="747659" y="53788"/>
                          </a:cubicBezTo>
                          <a:cubicBezTo>
                            <a:pt x="750647" y="58270"/>
                            <a:pt x="752815" y="63426"/>
                            <a:pt x="756624" y="67235"/>
                          </a:cubicBezTo>
                          <a:cubicBezTo>
                            <a:pt x="818747" y="129358"/>
                            <a:pt x="751084" y="56870"/>
                            <a:pt x="792483" y="94129"/>
                          </a:cubicBezTo>
                          <a:cubicBezTo>
                            <a:pt x="803477" y="104024"/>
                            <a:pt x="812629" y="115880"/>
                            <a:pt x="823859" y="125506"/>
                          </a:cubicBezTo>
                          <a:cubicBezTo>
                            <a:pt x="833618" y="133871"/>
                            <a:pt x="845129" y="139977"/>
                            <a:pt x="855236" y="147918"/>
                          </a:cubicBezTo>
                          <a:cubicBezTo>
                            <a:pt x="866067" y="156428"/>
                            <a:pt x="876153" y="165847"/>
                            <a:pt x="886612" y="174812"/>
                          </a:cubicBezTo>
                          <a:cubicBezTo>
                            <a:pt x="896182" y="203518"/>
                            <a:pt x="894064" y="182293"/>
                            <a:pt x="850754" y="206188"/>
                          </a:cubicBezTo>
                          <a:cubicBezTo>
                            <a:pt x="820241" y="223022"/>
                            <a:pt x="792277" y="244392"/>
                            <a:pt x="761107" y="259976"/>
                          </a:cubicBezTo>
                          <a:cubicBezTo>
                            <a:pt x="565538" y="357759"/>
                            <a:pt x="846366" y="218889"/>
                            <a:pt x="653530" y="309282"/>
                          </a:cubicBezTo>
                          <a:cubicBezTo>
                            <a:pt x="623279" y="323462"/>
                            <a:pt x="593765" y="339165"/>
                            <a:pt x="563883" y="354106"/>
                          </a:cubicBezTo>
                          <a:cubicBezTo>
                            <a:pt x="545954" y="363071"/>
                            <a:pt x="527410" y="370900"/>
                            <a:pt x="510095" y="381000"/>
                          </a:cubicBezTo>
                          <a:cubicBezTo>
                            <a:pt x="492166" y="391459"/>
                            <a:pt x="474529" y="402437"/>
                            <a:pt x="456307" y="412376"/>
                          </a:cubicBezTo>
                          <a:cubicBezTo>
                            <a:pt x="441642" y="420375"/>
                            <a:pt x="425449" y="425623"/>
                            <a:pt x="411483" y="434788"/>
                          </a:cubicBezTo>
                          <a:cubicBezTo>
                            <a:pt x="377502" y="457088"/>
                            <a:pt x="348160" y="486341"/>
                            <a:pt x="312871" y="506506"/>
                          </a:cubicBezTo>
                          <a:cubicBezTo>
                            <a:pt x="291953" y="518459"/>
                            <a:pt x="270636" y="529739"/>
                            <a:pt x="250118" y="542365"/>
                          </a:cubicBezTo>
                          <a:cubicBezTo>
                            <a:pt x="231766" y="553658"/>
                            <a:pt x="213799" y="565607"/>
                            <a:pt x="196330" y="578223"/>
                          </a:cubicBezTo>
                          <a:cubicBezTo>
                            <a:pt x="113177" y="638277"/>
                            <a:pt x="216447" y="570692"/>
                            <a:pt x="147024" y="614082"/>
                          </a:cubicBezTo>
                          <a:cubicBezTo>
                            <a:pt x="142456" y="616937"/>
                            <a:pt x="137847" y="619762"/>
                            <a:pt x="133577" y="623047"/>
                          </a:cubicBezTo>
                          <a:cubicBezTo>
                            <a:pt x="118411" y="634713"/>
                            <a:pt x="88754" y="658906"/>
                            <a:pt x="88754" y="658906"/>
                          </a:cubicBezTo>
                          <a:cubicBezTo>
                            <a:pt x="86258" y="636443"/>
                            <a:pt x="81592" y="568031"/>
                            <a:pt x="70824" y="537882"/>
                          </a:cubicBezTo>
                          <a:cubicBezTo>
                            <a:pt x="67894" y="529677"/>
                            <a:pt x="63889" y="521258"/>
                            <a:pt x="57377" y="515470"/>
                          </a:cubicBezTo>
                          <a:cubicBezTo>
                            <a:pt x="49886" y="508811"/>
                            <a:pt x="39448" y="506505"/>
                            <a:pt x="30483" y="502023"/>
                          </a:cubicBezTo>
                          <a:cubicBezTo>
                            <a:pt x="13340" y="479166"/>
                            <a:pt x="-13594" y="466164"/>
                            <a:pt x="8071" y="44823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E935D51C-BA60-489B-9FC8-A8C62CABCC9B}"/>
                </a:ext>
              </a:extLst>
            </p:cNvPr>
            <p:cNvSpPr/>
            <p:nvPr/>
          </p:nvSpPr>
          <p:spPr>
            <a:xfrm rot="4970137">
              <a:off x="3661915" y="2563906"/>
              <a:ext cx="891272" cy="658906"/>
            </a:xfrm>
            <a:custGeom>
              <a:avLst/>
              <a:gdLst>
                <a:gd name="connsiteX0" fmla="*/ 8071 w 891272"/>
                <a:gd name="connsiteY0" fmla="*/ 448235 h 658906"/>
                <a:gd name="connsiteX1" fmla="*/ 160471 w 891272"/>
                <a:gd name="connsiteY1" fmla="*/ 394447 h 658906"/>
                <a:gd name="connsiteX2" fmla="*/ 303907 w 891272"/>
                <a:gd name="connsiteY2" fmla="*/ 300318 h 658906"/>
                <a:gd name="connsiteX3" fmla="*/ 353212 w 891272"/>
                <a:gd name="connsiteY3" fmla="*/ 268941 h 658906"/>
                <a:gd name="connsiteX4" fmla="*/ 384589 w 891272"/>
                <a:gd name="connsiteY4" fmla="*/ 242047 h 658906"/>
                <a:gd name="connsiteX5" fmla="*/ 528024 w 891272"/>
                <a:gd name="connsiteY5" fmla="*/ 138953 h 658906"/>
                <a:gd name="connsiteX6" fmla="*/ 554918 w 891272"/>
                <a:gd name="connsiteY6" fmla="*/ 112059 h 658906"/>
                <a:gd name="connsiteX7" fmla="*/ 572848 w 891272"/>
                <a:gd name="connsiteY7" fmla="*/ 98612 h 658906"/>
                <a:gd name="connsiteX8" fmla="*/ 617671 w 891272"/>
                <a:gd name="connsiteY8" fmla="*/ 35859 h 658906"/>
                <a:gd name="connsiteX9" fmla="*/ 631118 w 891272"/>
                <a:gd name="connsiteY9" fmla="*/ 4482 h 658906"/>
                <a:gd name="connsiteX10" fmla="*/ 649048 w 891272"/>
                <a:gd name="connsiteY10" fmla="*/ 0 h 658906"/>
                <a:gd name="connsiteX11" fmla="*/ 747659 w 891272"/>
                <a:gd name="connsiteY11" fmla="*/ 53788 h 658906"/>
                <a:gd name="connsiteX12" fmla="*/ 756624 w 891272"/>
                <a:gd name="connsiteY12" fmla="*/ 67235 h 658906"/>
                <a:gd name="connsiteX13" fmla="*/ 792483 w 891272"/>
                <a:gd name="connsiteY13" fmla="*/ 94129 h 658906"/>
                <a:gd name="connsiteX14" fmla="*/ 823859 w 891272"/>
                <a:gd name="connsiteY14" fmla="*/ 125506 h 658906"/>
                <a:gd name="connsiteX15" fmla="*/ 855236 w 891272"/>
                <a:gd name="connsiteY15" fmla="*/ 147918 h 658906"/>
                <a:gd name="connsiteX16" fmla="*/ 886612 w 891272"/>
                <a:gd name="connsiteY16" fmla="*/ 174812 h 658906"/>
                <a:gd name="connsiteX17" fmla="*/ 850754 w 891272"/>
                <a:gd name="connsiteY17" fmla="*/ 206188 h 658906"/>
                <a:gd name="connsiteX18" fmla="*/ 761107 w 891272"/>
                <a:gd name="connsiteY18" fmla="*/ 259976 h 658906"/>
                <a:gd name="connsiteX19" fmla="*/ 653530 w 891272"/>
                <a:gd name="connsiteY19" fmla="*/ 309282 h 658906"/>
                <a:gd name="connsiteX20" fmla="*/ 563883 w 891272"/>
                <a:gd name="connsiteY20" fmla="*/ 354106 h 658906"/>
                <a:gd name="connsiteX21" fmla="*/ 510095 w 891272"/>
                <a:gd name="connsiteY21" fmla="*/ 381000 h 658906"/>
                <a:gd name="connsiteX22" fmla="*/ 456307 w 891272"/>
                <a:gd name="connsiteY22" fmla="*/ 412376 h 658906"/>
                <a:gd name="connsiteX23" fmla="*/ 411483 w 891272"/>
                <a:gd name="connsiteY23" fmla="*/ 434788 h 658906"/>
                <a:gd name="connsiteX24" fmla="*/ 312871 w 891272"/>
                <a:gd name="connsiteY24" fmla="*/ 506506 h 658906"/>
                <a:gd name="connsiteX25" fmla="*/ 250118 w 891272"/>
                <a:gd name="connsiteY25" fmla="*/ 542365 h 658906"/>
                <a:gd name="connsiteX26" fmla="*/ 196330 w 891272"/>
                <a:gd name="connsiteY26" fmla="*/ 578223 h 658906"/>
                <a:gd name="connsiteX27" fmla="*/ 147024 w 891272"/>
                <a:gd name="connsiteY27" fmla="*/ 614082 h 658906"/>
                <a:gd name="connsiteX28" fmla="*/ 133577 w 891272"/>
                <a:gd name="connsiteY28" fmla="*/ 623047 h 658906"/>
                <a:gd name="connsiteX29" fmla="*/ 88754 w 891272"/>
                <a:gd name="connsiteY29" fmla="*/ 658906 h 658906"/>
                <a:gd name="connsiteX30" fmla="*/ 70824 w 891272"/>
                <a:gd name="connsiteY30" fmla="*/ 537882 h 658906"/>
                <a:gd name="connsiteX31" fmla="*/ 57377 w 891272"/>
                <a:gd name="connsiteY31" fmla="*/ 515470 h 658906"/>
                <a:gd name="connsiteX32" fmla="*/ 30483 w 891272"/>
                <a:gd name="connsiteY32" fmla="*/ 502023 h 658906"/>
                <a:gd name="connsiteX33" fmla="*/ 8071 w 891272"/>
                <a:gd name="connsiteY33" fmla="*/ 448235 h 6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1272" h="658906" fill="none" extrusionOk="0">
                  <a:moveTo>
                    <a:pt x="8071" y="448235"/>
                  </a:moveTo>
                  <a:cubicBezTo>
                    <a:pt x="25001" y="435006"/>
                    <a:pt x="115254" y="417226"/>
                    <a:pt x="160471" y="394447"/>
                  </a:cubicBezTo>
                  <a:cubicBezTo>
                    <a:pt x="232971" y="359991"/>
                    <a:pt x="246576" y="336839"/>
                    <a:pt x="303907" y="300318"/>
                  </a:cubicBezTo>
                  <a:cubicBezTo>
                    <a:pt x="316405" y="290817"/>
                    <a:pt x="337461" y="280974"/>
                    <a:pt x="353212" y="268941"/>
                  </a:cubicBezTo>
                  <a:cubicBezTo>
                    <a:pt x="363018" y="259319"/>
                    <a:pt x="375626" y="247916"/>
                    <a:pt x="384589" y="242047"/>
                  </a:cubicBezTo>
                  <a:cubicBezTo>
                    <a:pt x="436445" y="209615"/>
                    <a:pt x="486475" y="184040"/>
                    <a:pt x="528024" y="138953"/>
                  </a:cubicBezTo>
                  <a:cubicBezTo>
                    <a:pt x="535013" y="130711"/>
                    <a:pt x="545456" y="119231"/>
                    <a:pt x="554918" y="112059"/>
                  </a:cubicBezTo>
                  <a:cubicBezTo>
                    <a:pt x="560554" y="106227"/>
                    <a:pt x="568341" y="102610"/>
                    <a:pt x="572848" y="98612"/>
                  </a:cubicBezTo>
                  <a:cubicBezTo>
                    <a:pt x="583589" y="83570"/>
                    <a:pt x="607553" y="50919"/>
                    <a:pt x="617671" y="35859"/>
                  </a:cubicBezTo>
                  <a:cubicBezTo>
                    <a:pt x="620198" y="26646"/>
                    <a:pt x="622987" y="10582"/>
                    <a:pt x="631118" y="4482"/>
                  </a:cubicBezTo>
                  <a:cubicBezTo>
                    <a:pt x="636572" y="-205"/>
                    <a:pt x="643240" y="861"/>
                    <a:pt x="649048" y="0"/>
                  </a:cubicBezTo>
                  <a:cubicBezTo>
                    <a:pt x="680511" y="24919"/>
                    <a:pt x="722124" y="17529"/>
                    <a:pt x="747659" y="53788"/>
                  </a:cubicBezTo>
                  <a:cubicBezTo>
                    <a:pt x="751494" y="58952"/>
                    <a:pt x="752236" y="63588"/>
                    <a:pt x="756624" y="67235"/>
                  </a:cubicBezTo>
                  <a:cubicBezTo>
                    <a:pt x="807928" y="133153"/>
                    <a:pt x="750864" y="45867"/>
                    <a:pt x="792483" y="94129"/>
                  </a:cubicBezTo>
                  <a:cubicBezTo>
                    <a:pt x="800676" y="105063"/>
                    <a:pt x="812557" y="116976"/>
                    <a:pt x="823859" y="125506"/>
                  </a:cubicBezTo>
                  <a:cubicBezTo>
                    <a:pt x="832811" y="133163"/>
                    <a:pt x="846306" y="140084"/>
                    <a:pt x="855236" y="147918"/>
                  </a:cubicBezTo>
                  <a:cubicBezTo>
                    <a:pt x="864356" y="156265"/>
                    <a:pt x="874841" y="166422"/>
                    <a:pt x="886612" y="174812"/>
                  </a:cubicBezTo>
                  <a:cubicBezTo>
                    <a:pt x="893682" y="200606"/>
                    <a:pt x="894206" y="180493"/>
                    <a:pt x="850754" y="206188"/>
                  </a:cubicBezTo>
                  <a:cubicBezTo>
                    <a:pt x="819205" y="224527"/>
                    <a:pt x="789143" y="252216"/>
                    <a:pt x="761107" y="259976"/>
                  </a:cubicBezTo>
                  <a:cubicBezTo>
                    <a:pt x="550201" y="361444"/>
                    <a:pt x="855789" y="244733"/>
                    <a:pt x="653530" y="309282"/>
                  </a:cubicBezTo>
                  <a:cubicBezTo>
                    <a:pt x="616249" y="322242"/>
                    <a:pt x="593670" y="336697"/>
                    <a:pt x="563883" y="354106"/>
                  </a:cubicBezTo>
                  <a:cubicBezTo>
                    <a:pt x="547995" y="359163"/>
                    <a:pt x="529371" y="368860"/>
                    <a:pt x="510095" y="381000"/>
                  </a:cubicBezTo>
                  <a:cubicBezTo>
                    <a:pt x="493969" y="390217"/>
                    <a:pt x="478162" y="399364"/>
                    <a:pt x="456307" y="412376"/>
                  </a:cubicBezTo>
                  <a:cubicBezTo>
                    <a:pt x="442114" y="423040"/>
                    <a:pt x="426967" y="424202"/>
                    <a:pt x="411483" y="434788"/>
                  </a:cubicBezTo>
                  <a:cubicBezTo>
                    <a:pt x="379774" y="457228"/>
                    <a:pt x="347950" y="483737"/>
                    <a:pt x="312871" y="506506"/>
                  </a:cubicBezTo>
                  <a:cubicBezTo>
                    <a:pt x="286691" y="519037"/>
                    <a:pt x="274455" y="534393"/>
                    <a:pt x="250118" y="542365"/>
                  </a:cubicBezTo>
                  <a:cubicBezTo>
                    <a:pt x="230710" y="556230"/>
                    <a:pt x="214781" y="565262"/>
                    <a:pt x="196330" y="578223"/>
                  </a:cubicBezTo>
                  <a:cubicBezTo>
                    <a:pt x="120290" y="621211"/>
                    <a:pt x="232935" y="577970"/>
                    <a:pt x="147024" y="614082"/>
                  </a:cubicBezTo>
                  <a:cubicBezTo>
                    <a:pt x="142806" y="616387"/>
                    <a:pt x="139036" y="619365"/>
                    <a:pt x="133577" y="623047"/>
                  </a:cubicBezTo>
                  <a:cubicBezTo>
                    <a:pt x="118411" y="634713"/>
                    <a:pt x="88754" y="658906"/>
                    <a:pt x="88754" y="658906"/>
                  </a:cubicBezTo>
                  <a:cubicBezTo>
                    <a:pt x="82914" y="635187"/>
                    <a:pt x="84392" y="567846"/>
                    <a:pt x="70824" y="537882"/>
                  </a:cubicBezTo>
                  <a:cubicBezTo>
                    <a:pt x="67846" y="527623"/>
                    <a:pt x="65369" y="520184"/>
                    <a:pt x="57377" y="515470"/>
                  </a:cubicBezTo>
                  <a:cubicBezTo>
                    <a:pt x="50073" y="509187"/>
                    <a:pt x="41314" y="506464"/>
                    <a:pt x="30483" y="502023"/>
                  </a:cubicBezTo>
                  <a:cubicBezTo>
                    <a:pt x="15855" y="476587"/>
                    <a:pt x="-11115" y="460361"/>
                    <a:pt x="8071" y="448235"/>
                  </a:cubicBezTo>
                  <a:close/>
                </a:path>
                <a:path w="891272" h="658906" stroke="0" extrusionOk="0">
                  <a:moveTo>
                    <a:pt x="8071" y="448235"/>
                  </a:moveTo>
                  <a:cubicBezTo>
                    <a:pt x="22219" y="425669"/>
                    <a:pt x="106263" y="418195"/>
                    <a:pt x="160471" y="394447"/>
                  </a:cubicBezTo>
                  <a:cubicBezTo>
                    <a:pt x="231726" y="364309"/>
                    <a:pt x="244615" y="339363"/>
                    <a:pt x="303907" y="300318"/>
                  </a:cubicBezTo>
                  <a:cubicBezTo>
                    <a:pt x="318366" y="290690"/>
                    <a:pt x="336692" y="284366"/>
                    <a:pt x="353212" y="268941"/>
                  </a:cubicBezTo>
                  <a:cubicBezTo>
                    <a:pt x="363079" y="260165"/>
                    <a:pt x="376142" y="251481"/>
                    <a:pt x="384589" y="242047"/>
                  </a:cubicBezTo>
                  <a:cubicBezTo>
                    <a:pt x="443334" y="207169"/>
                    <a:pt x="487565" y="175063"/>
                    <a:pt x="528024" y="138953"/>
                  </a:cubicBezTo>
                  <a:cubicBezTo>
                    <a:pt x="533953" y="129523"/>
                    <a:pt x="544799" y="121195"/>
                    <a:pt x="554918" y="112059"/>
                  </a:cubicBezTo>
                  <a:cubicBezTo>
                    <a:pt x="560410" y="106478"/>
                    <a:pt x="567566" y="104497"/>
                    <a:pt x="572848" y="98612"/>
                  </a:cubicBezTo>
                  <a:cubicBezTo>
                    <a:pt x="589322" y="84764"/>
                    <a:pt x="608269" y="54806"/>
                    <a:pt x="617671" y="35859"/>
                  </a:cubicBezTo>
                  <a:cubicBezTo>
                    <a:pt x="619171" y="26744"/>
                    <a:pt x="622383" y="11121"/>
                    <a:pt x="631118" y="4482"/>
                  </a:cubicBezTo>
                  <a:cubicBezTo>
                    <a:pt x="636361" y="1239"/>
                    <a:pt x="643108" y="1873"/>
                    <a:pt x="649048" y="0"/>
                  </a:cubicBezTo>
                  <a:cubicBezTo>
                    <a:pt x="684832" y="22418"/>
                    <a:pt x="729070" y="25307"/>
                    <a:pt x="747659" y="53788"/>
                  </a:cubicBezTo>
                  <a:cubicBezTo>
                    <a:pt x="750993" y="57967"/>
                    <a:pt x="753095" y="62108"/>
                    <a:pt x="756624" y="67235"/>
                  </a:cubicBezTo>
                  <a:cubicBezTo>
                    <a:pt x="812713" y="130349"/>
                    <a:pt x="749830" y="56005"/>
                    <a:pt x="792483" y="94129"/>
                  </a:cubicBezTo>
                  <a:cubicBezTo>
                    <a:pt x="802132" y="103929"/>
                    <a:pt x="812294" y="115196"/>
                    <a:pt x="823859" y="125506"/>
                  </a:cubicBezTo>
                  <a:cubicBezTo>
                    <a:pt x="833786" y="131605"/>
                    <a:pt x="842560" y="141477"/>
                    <a:pt x="855236" y="147918"/>
                  </a:cubicBezTo>
                  <a:cubicBezTo>
                    <a:pt x="865581" y="157296"/>
                    <a:pt x="876666" y="166228"/>
                    <a:pt x="886612" y="174812"/>
                  </a:cubicBezTo>
                  <a:cubicBezTo>
                    <a:pt x="896028" y="207175"/>
                    <a:pt x="895584" y="181391"/>
                    <a:pt x="850754" y="206188"/>
                  </a:cubicBezTo>
                  <a:cubicBezTo>
                    <a:pt x="816124" y="229557"/>
                    <a:pt x="790635" y="244480"/>
                    <a:pt x="761107" y="259976"/>
                  </a:cubicBezTo>
                  <a:cubicBezTo>
                    <a:pt x="574946" y="376387"/>
                    <a:pt x="833150" y="225858"/>
                    <a:pt x="653530" y="309282"/>
                  </a:cubicBezTo>
                  <a:cubicBezTo>
                    <a:pt x="624088" y="318838"/>
                    <a:pt x="590730" y="338993"/>
                    <a:pt x="563883" y="354106"/>
                  </a:cubicBezTo>
                  <a:cubicBezTo>
                    <a:pt x="548132" y="364946"/>
                    <a:pt x="526756" y="372874"/>
                    <a:pt x="510095" y="381000"/>
                  </a:cubicBezTo>
                  <a:cubicBezTo>
                    <a:pt x="490094" y="395618"/>
                    <a:pt x="474212" y="402017"/>
                    <a:pt x="456307" y="412376"/>
                  </a:cubicBezTo>
                  <a:cubicBezTo>
                    <a:pt x="445625" y="421623"/>
                    <a:pt x="425429" y="425202"/>
                    <a:pt x="411483" y="434788"/>
                  </a:cubicBezTo>
                  <a:cubicBezTo>
                    <a:pt x="380132" y="458745"/>
                    <a:pt x="340940" y="487925"/>
                    <a:pt x="312871" y="506506"/>
                  </a:cubicBezTo>
                  <a:cubicBezTo>
                    <a:pt x="290749" y="522212"/>
                    <a:pt x="270183" y="528312"/>
                    <a:pt x="250118" y="542365"/>
                  </a:cubicBezTo>
                  <a:cubicBezTo>
                    <a:pt x="234250" y="551792"/>
                    <a:pt x="216412" y="561071"/>
                    <a:pt x="196330" y="578223"/>
                  </a:cubicBezTo>
                  <a:cubicBezTo>
                    <a:pt x="104706" y="635029"/>
                    <a:pt x="224894" y="562386"/>
                    <a:pt x="147024" y="614082"/>
                  </a:cubicBezTo>
                  <a:cubicBezTo>
                    <a:pt x="141993" y="617197"/>
                    <a:pt x="138110" y="620473"/>
                    <a:pt x="133577" y="623047"/>
                  </a:cubicBezTo>
                  <a:cubicBezTo>
                    <a:pt x="118412" y="634713"/>
                    <a:pt x="88754" y="658906"/>
                    <a:pt x="88754" y="658906"/>
                  </a:cubicBezTo>
                  <a:cubicBezTo>
                    <a:pt x="90983" y="637798"/>
                    <a:pt x="79699" y="561860"/>
                    <a:pt x="70824" y="537882"/>
                  </a:cubicBezTo>
                  <a:cubicBezTo>
                    <a:pt x="69254" y="529720"/>
                    <a:pt x="64273" y="521656"/>
                    <a:pt x="57377" y="515470"/>
                  </a:cubicBezTo>
                  <a:cubicBezTo>
                    <a:pt x="50997" y="509875"/>
                    <a:pt x="40219" y="508390"/>
                    <a:pt x="30483" y="502023"/>
                  </a:cubicBezTo>
                  <a:cubicBezTo>
                    <a:pt x="14985" y="480793"/>
                    <a:pt x="-15316" y="463861"/>
                    <a:pt x="8071" y="4482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8071 w 891272"/>
                        <a:gd name="connsiteY0" fmla="*/ 448235 h 658906"/>
                        <a:gd name="connsiteX1" fmla="*/ 160471 w 891272"/>
                        <a:gd name="connsiteY1" fmla="*/ 394447 h 658906"/>
                        <a:gd name="connsiteX2" fmla="*/ 303907 w 891272"/>
                        <a:gd name="connsiteY2" fmla="*/ 300318 h 658906"/>
                        <a:gd name="connsiteX3" fmla="*/ 353212 w 891272"/>
                        <a:gd name="connsiteY3" fmla="*/ 268941 h 658906"/>
                        <a:gd name="connsiteX4" fmla="*/ 384589 w 891272"/>
                        <a:gd name="connsiteY4" fmla="*/ 242047 h 658906"/>
                        <a:gd name="connsiteX5" fmla="*/ 528024 w 891272"/>
                        <a:gd name="connsiteY5" fmla="*/ 138953 h 658906"/>
                        <a:gd name="connsiteX6" fmla="*/ 554918 w 891272"/>
                        <a:gd name="connsiteY6" fmla="*/ 112059 h 658906"/>
                        <a:gd name="connsiteX7" fmla="*/ 572848 w 891272"/>
                        <a:gd name="connsiteY7" fmla="*/ 98612 h 658906"/>
                        <a:gd name="connsiteX8" fmla="*/ 617671 w 891272"/>
                        <a:gd name="connsiteY8" fmla="*/ 35859 h 658906"/>
                        <a:gd name="connsiteX9" fmla="*/ 631118 w 891272"/>
                        <a:gd name="connsiteY9" fmla="*/ 4482 h 658906"/>
                        <a:gd name="connsiteX10" fmla="*/ 649048 w 891272"/>
                        <a:gd name="connsiteY10" fmla="*/ 0 h 658906"/>
                        <a:gd name="connsiteX11" fmla="*/ 747659 w 891272"/>
                        <a:gd name="connsiteY11" fmla="*/ 53788 h 658906"/>
                        <a:gd name="connsiteX12" fmla="*/ 756624 w 891272"/>
                        <a:gd name="connsiteY12" fmla="*/ 67235 h 658906"/>
                        <a:gd name="connsiteX13" fmla="*/ 792483 w 891272"/>
                        <a:gd name="connsiteY13" fmla="*/ 94129 h 658906"/>
                        <a:gd name="connsiteX14" fmla="*/ 823859 w 891272"/>
                        <a:gd name="connsiteY14" fmla="*/ 125506 h 658906"/>
                        <a:gd name="connsiteX15" fmla="*/ 855236 w 891272"/>
                        <a:gd name="connsiteY15" fmla="*/ 147918 h 658906"/>
                        <a:gd name="connsiteX16" fmla="*/ 886612 w 891272"/>
                        <a:gd name="connsiteY16" fmla="*/ 174812 h 658906"/>
                        <a:gd name="connsiteX17" fmla="*/ 850754 w 891272"/>
                        <a:gd name="connsiteY17" fmla="*/ 206188 h 658906"/>
                        <a:gd name="connsiteX18" fmla="*/ 761107 w 891272"/>
                        <a:gd name="connsiteY18" fmla="*/ 259976 h 658906"/>
                        <a:gd name="connsiteX19" fmla="*/ 653530 w 891272"/>
                        <a:gd name="connsiteY19" fmla="*/ 309282 h 658906"/>
                        <a:gd name="connsiteX20" fmla="*/ 563883 w 891272"/>
                        <a:gd name="connsiteY20" fmla="*/ 354106 h 658906"/>
                        <a:gd name="connsiteX21" fmla="*/ 510095 w 891272"/>
                        <a:gd name="connsiteY21" fmla="*/ 381000 h 658906"/>
                        <a:gd name="connsiteX22" fmla="*/ 456307 w 891272"/>
                        <a:gd name="connsiteY22" fmla="*/ 412376 h 658906"/>
                        <a:gd name="connsiteX23" fmla="*/ 411483 w 891272"/>
                        <a:gd name="connsiteY23" fmla="*/ 434788 h 658906"/>
                        <a:gd name="connsiteX24" fmla="*/ 312871 w 891272"/>
                        <a:gd name="connsiteY24" fmla="*/ 506506 h 658906"/>
                        <a:gd name="connsiteX25" fmla="*/ 250118 w 891272"/>
                        <a:gd name="connsiteY25" fmla="*/ 542365 h 658906"/>
                        <a:gd name="connsiteX26" fmla="*/ 196330 w 891272"/>
                        <a:gd name="connsiteY26" fmla="*/ 578223 h 658906"/>
                        <a:gd name="connsiteX27" fmla="*/ 147024 w 891272"/>
                        <a:gd name="connsiteY27" fmla="*/ 614082 h 658906"/>
                        <a:gd name="connsiteX28" fmla="*/ 133577 w 891272"/>
                        <a:gd name="connsiteY28" fmla="*/ 623047 h 658906"/>
                        <a:gd name="connsiteX29" fmla="*/ 88754 w 891272"/>
                        <a:gd name="connsiteY29" fmla="*/ 658906 h 658906"/>
                        <a:gd name="connsiteX30" fmla="*/ 70824 w 891272"/>
                        <a:gd name="connsiteY30" fmla="*/ 537882 h 658906"/>
                        <a:gd name="connsiteX31" fmla="*/ 57377 w 891272"/>
                        <a:gd name="connsiteY31" fmla="*/ 515470 h 658906"/>
                        <a:gd name="connsiteX32" fmla="*/ 30483 w 891272"/>
                        <a:gd name="connsiteY32" fmla="*/ 502023 h 658906"/>
                        <a:gd name="connsiteX33" fmla="*/ 8071 w 891272"/>
                        <a:gd name="connsiteY33" fmla="*/ 448235 h 658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891272" h="658906">
                          <a:moveTo>
                            <a:pt x="8071" y="448235"/>
                          </a:moveTo>
                          <a:cubicBezTo>
                            <a:pt x="29736" y="430306"/>
                            <a:pt x="111243" y="416326"/>
                            <a:pt x="160471" y="394447"/>
                          </a:cubicBezTo>
                          <a:cubicBezTo>
                            <a:pt x="229388" y="363817"/>
                            <a:pt x="247930" y="339258"/>
                            <a:pt x="303907" y="300318"/>
                          </a:cubicBezTo>
                          <a:cubicBezTo>
                            <a:pt x="319899" y="289193"/>
                            <a:pt x="337419" y="280347"/>
                            <a:pt x="353212" y="268941"/>
                          </a:cubicBezTo>
                          <a:cubicBezTo>
                            <a:pt x="364379" y="260876"/>
                            <a:pt x="373499" y="250218"/>
                            <a:pt x="384589" y="242047"/>
                          </a:cubicBezTo>
                          <a:cubicBezTo>
                            <a:pt x="433507" y="206003"/>
                            <a:pt x="483455" y="183522"/>
                            <a:pt x="528024" y="138953"/>
                          </a:cubicBezTo>
                          <a:cubicBezTo>
                            <a:pt x="536989" y="129988"/>
                            <a:pt x="545494" y="120540"/>
                            <a:pt x="554918" y="112059"/>
                          </a:cubicBezTo>
                          <a:cubicBezTo>
                            <a:pt x="560471" y="107061"/>
                            <a:pt x="567823" y="104140"/>
                            <a:pt x="572848" y="98612"/>
                          </a:cubicBezTo>
                          <a:cubicBezTo>
                            <a:pt x="586747" y="83323"/>
                            <a:pt x="605486" y="54137"/>
                            <a:pt x="617671" y="35859"/>
                          </a:cubicBezTo>
                          <a:cubicBezTo>
                            <a:pt x="619920" y="26865"/>
                            <a:pt x="621833" y="10672"/>
                            <a:pt x="631118" y="4482"/>
                          </a:cubicBezTo>
                          <a:cubicBezTo>
                            <a:pt x="636244" y="1065"/>
                            <a:pt x="643071" y="1494"/>
                            <a:pt x="649048" y="0"/>
                          </a:cubicBezTo>
                          <a:cubicBezTo>
                            <a:pt x="681918" y="17929"/>
                            <a:pt x="726889" y="22635"/>
                            <a:pt x="747659" y="53788"/>
                          </a:cubicBezTo>
                          <a:cubicBezTo>
                            <a:pt x="750647" y="58270"/>
                            <a:pt x="752815" y="63426"/>
                            <a:pt x="756624" y="67235"/>
                          </a:cubicBezTo>
                          <a:cubicBezTo>
                            <a:pt x="818747" y="129358"/>
                            <a:pt x="751084" y="56870"/>
                            <a:pt x="792483" y="94129"/>
                          </a:cubicBezTo>
                          <a:cubicBezTo>
                            <a:pt x="803477" y="104024"/>
                            <a:pt x="812629" y="115880"/>
                            <a:pt x="823859" y="125506"/>
                          </a:cubicBezTo>
                          <a:cubicBezTo>
                            <a:pt x="833618" y="133871"/>
                            <a:pt x="845129" y="139977"/>
                            <a:pt x="855236" y="147918"/>
                          </a:cubicBezTo>
                          <a:cubicBezTo>
                            <a:pt x="866067" y="156428"/>
                            <a:pt x="876153" y="165847"/>
                            <a:pt x="886612" y="174812"/>
                          </a:cubicBezTo>
                          <a:cubicBezTo>
                            <a:pt x="896182" y="203518"/>
                            <a:pt x="894064" y="182293"/>
                            <a:pt x="850754" y="206188"/>
                          </a:cubicBezTo>
                          <a:cubicBezTo>
                            <a:pt x="820241" y="223022"/>
                            <a:pt x="792277" y="244392"/>
                            <a:pt x="761107" y="259976"/>
                          </a:cubicBezTo>
                          <a:cubicBezTo>
                            <a:pt x="565538" y="357759"/>
                            <a:pt x="846366" y="218889"/>
                            <a:pt x="653530" y="309282"/>
                          </a:cubicBezTo>
                          <a:cubicBezTo>
                            <a:pt x="623279" y="323462"/>
                            <a:pt x="593765" y="339165"/>
                            <a:pt x="563883" y="354106"/>
                          </a:cubicBezTo>
                          <a:cubicBezTo>
                            <a:pt x="545954" y="363071"/>
                            <a:pt x="527410" y="370900"/>
                            <a:pt x="510095" y="381000"/>
                          </a:cubicBezTo>
                          <a:cubicBezTo>
                            <a:pt x="492166" y="391459"/>
                            <a:pt x="474529" y="402437"/>
                            <a:pt x="456307" y="412376"/>
                          </a:cubicBezTo>
                          <a:cubicBezTo>
                            <a:pt x="441642" y="420375"/>
                            <a:pt x="425449" y="425623"/>
                            <a:pt x="411483" y="434788"/>
                          </a:cubicBezTo>
                          <a:cubicBezTo>
                            <a:pt x="377502" y="457088"/>
                            <a:pt x="348160" y="486341"/>
                            <a:pt x="312871" y="506506"/>
                          </a:cubicBezTo>
                          <a:cubicBezTo>
                            <a:pt x="291953" y="518459"/>
                            <a:pt x="270636" y="529739"/>
                            <a:pt x="250118" y="542365"/>
                          </a:cubicBezTo>
                          <a:cubicBezTo>
                            <a:pt x="231766" y="553658"/>
                            <a:pt x="213799" y="565607"/>
                            <a:pt x="196330" y="578223"/>
                          </a:cubicBezTo>
                          <a:cubicBezTo>
                            <a:pt x="113177" y="638277"/>
                            <a:pt x="216447" y="570692"/>
                            <a:pt x="147024" y="614082"/>
                          </a:cubicBezTo>
                          <a:cubicBezTo>
                            <a:pt x="142456" y="616937"/>
                            <a:pt x="137847" y="619762"/>
                            <a:pt x="133577" y="623047"/>
                          </a:cubicBezTo>
                          <a:cubicBezTo>
                            <a:pt x="118411" y="634713"/>
                            <a:pt x="88754" y="658906"/>
                            <a:pt x="88754" y="658906"/>
                          </a:cubicBezTo>
                          <a:cubicBezTo>
                            <a:pt x="86258" y="636443"/>
                            <a:pt x="81592" y="568031"/>
                            <a:pt x="70824" y="537882"/>
                          </a:cubicBezTo>
                          <a:cubicBezTo>
                            <a:pt x="67894" y="529677"/>
                            <a:pt x="63889" y="521258"/>
                            <a:pt x="57377" y="515470"/>
                          </a:cubicBezTo>
                          <a:cubicBezTo>
                            <a:pt x="49886" y="508811"/>
                            <a:pt x="39448" y="506505"/>
                            <a:pt x="30483" y="502023"/>
                          </a:cubicBezTo>
                          <a:cubicBezTo>
                            <a:pt x="13340" y="479166"/>
                            <a:pt x="-13594" y="466164"/>
                            <a:pt x="8071" y="448235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819D8AD-7BFA-4A9E-82FF-58CDDAA5BB1D}"/>
              </a:ext>
            </a:extLst>
          </p:cNvPr>
          <p:cNvGrpSpPr/>
          <p:nvPr/>
        </p:nvGrpSpPr>
        <p:grpSpPr>
          <a:xfrm>
            <a:off x="2674070" y="2022587"/>
            <a:ext cx="1414465" cy="1862842"/>
            <a:chOff x="2738435" y="2159049"/>
            <a:chExt cx="1414465" cy="1862842"/>
          </a:xfrm>
        </p:grpSpPr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DC1091C5-99BC-4A14-AEDA-93D68D3B414A}"/>
                </a:ext>
              </a:extLst>
            </p:cNvPr>
            <p:cNvSpPr/>
            <p:nvPr/>
          </p:nvSpPr>
          <p:spPr>
            <a:xfrm>
              <a:off x="2825759" y="2159049"/>
              <a:ext cx="1244600" cy="1862842"/>
            </a:xfrm>
            <a:custGeom>
              <a:avLst/>
              <a:gdLst>
                <a:gd name="connsiteX0" fmla="*/ 0 w 1244600"/>
                <a:gd name="connsiteY0" fmla="*/ 207437 h 1862842"/>
                <a:gd name="connsiteX1" fmla="*/ 207437 w 1244600"/>
                <a:gd name="connsiteY1" fmla="*/ 0 h 1862842"/>
                <a:gd name="connsiteX2" fmla="*/ 630597 w 1244600"/>
                <a:gd name="connsiteY2" fmla="*/ 0 h 1862842"/>
                <a:gd name="connsiteX3" fmla="*/ 1037163 w 1244600"/>
                <a:gd name="connsiteY3" fmla="*/ 0 h 1862842"/>
                <a:gd name="connsiteX4" fmla="*/ 1244600 w 1244600"/>
                <a:gd name="connsiteY4" fmla="*/ 207437 h 1862842"/>
                <a:gd name="connsiteX5" fmla="*/ 1244600 w 1244600"/>
                <a:gd name="connsiteY5" fmla="*/ 675613 h 1862842"/>
                <a:gd name="connsiteX6" fmla="*/ 1244600 w 1244600"/>
                <a:gd name="connsiteY6" fmla="*/ 1158269 h 1862842"/>
                <a:gd name="connsiteX7" fmla="*/ 1244600 w 1244600"/>
                <a:gd name="connsiteY7" fmla="*/ 1655405 h 1862842"/>
                <a:gd name="connsiteX8" fmla="*/ 1037163 w 1244600"/>
                <a:gd name="connsiteY8" fmla="*/ 1862842 h 1862842"/>
                <a:gd name="connsiteX9" fmla="*/ 605705 w 1244600"/>
                <a:gd name="connsiteY9" fmla="*/ 1862842 h 1862842"/>
                <a:gd name="connsiteX10" fmla="*/ 207437 w 1244600"/>
                <a:gd name="connsiteY10" fmla="*/ 1862842 h 1862842"/>
                <a:gd name="connsiteX11" fmla="*/ 0 w 1244600"/>
                <a:gd name="connsiteY11" fmla="*/ 1655405 h 1862842"/>
                <a:gd name="connsiteX12" fmla="*/ 0 w 1244600"/>
                <a:gd name="connsiteY12" fmla="*/ 1143790 h 1862842"/>
                <a:gd name="connsiteX13" fmla="*/ 0 w 1244600"/>
                <a:gd name="connsiteY13" fmla="*/ 646654 h 1862842"/>
                <a:gd name="connsiteX14" fmla="*/ 0 w 1244600"/>
                <a:gd name="connsiteY14" fmla="*/ 207437 h 186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4600" h="1862842" fill="none" extrusionOk="0">
                  <a:moveTo>
                    <a:pt x="0" y="207437"/>
                  </a:moveTo>
                  <a:cubicBezTo>
                    <a:pt x="-4406" y="83892"/>
                    <a:pt x="94942" y="-27981"/>
                    <a:pt x="207437" y="0"/>
                  </a:cubicBezTo>
                  <a:cubicBezTo>
                    <a:pt x="373188" y="11122"/>
                    <a:pt x="471826" y="-5163"/>
                    <a:pt x="630597" y="0"/>
                  </a:cubicBezTo>
                  <a:cubicBezTo>
                    <a:pt x="789368" y="5163"/>
                    <a:pt x="868735" y="7351"/>
                    <a:pt x="1037163" y="0"/>
                  </a:cubicBezTo>
                  <a:cubicBezTo>
                    <a:pt x="1154099" y="-1407"/>
                    <a:pt x="1231499" y="113671"/>
                    <a:pt x="1244600" y="207437"/>
                  </a:cubicBezTo>
                  <a:cubicBezTo>
                    <a:pt x="1250399" y="400175"/>
                    <a:pt x="1266539" y="470172"/>
                    <a:pt x="1244600" y="675613"/>
                  </a:cubicBezTo>
                  <a:cubicBezTo>
                    <a:pt x="1222661" y="881054"/>
                    <a:pt x="1248057" y="1014109"/>
                    <a:pt x="1244600" y="1158269"/>
                  </a:cubicBezTo>
                  <a:cubicBezTo>
                    <a:pt x="1241143" y="1302429"/>
                    <a:pt x="1221298" y="1511820"/>
                    <a:pt x="1244600" y="1655405"/>
                  </a:cubicBezTo>
                  <a:cubicBezTo>
                    <a:pt x="1245718" y="1766532"/>
                    <a:pt x="1156206" y="1867684"/>
                    <a:pt x="1037163" y="1862842"/>
                  </a:cubicBezTo>
                  <a:cubicBezTo>
                    <a:pt x="915503" y="1861083"/>
                    <a:pt x="716740" y="1866767"/>
                    <a:pt x="605705" y="1862842"/>
                  </a:cubicBezTo>
                  <a:cubicBezTo>
                    <a:pt x="494670" y="1858917"/>
                    <a:pt x="351936" y="1856335"/>
                    <a:pt x="207437" y="1862842"/>
                  </a:cubicBezTo>
                  <a:cubicBezTo>
                    <a:pt x="109213" y="1859258"/>
                    <a:pt x="5125" y="1774192"/>
                    <a:pt x="0" y="1655405"/>
                  </a:cubicBezTo>
                  <a:cubicBezTo>
                    <a:pt x="19620" y="1444104"/>
                    <a:pt x="-19513" y="1253636"/>
                    <a:pt x="0" y="1143790"/>
                  </a:cubicBezTo>
                  <a:cubicBezTo>
                    <a:pt x="19513" y="1033944"/>
                    <a:pt x="-19804" y="748073"/>
                    <a:pt x="0" y="646654"/>
                  </a:cubicBezTo>
                  <a:cubicBezTo>
                    <a:pt x="19804" y="545235"/>
                    <a:pt x="-1262" y="347411"/>
                    <a:pt x="0" y="207437"/>
                  </a:cubicBezTo>
                  <a:close/>
                </a:path>
                <a:path w="1244600" h="1862842" stroke="0" extrusionOk="0">
                  <a:moveTo>
                    <a:pt x="0" y="207437"/>
                  </a:moveTo>
                  <a:cubicBezTo>
                    <a:pt x="-12626" y="85085"/>
                    <a:pt x="79779" y="4915"/>
                    <a:pt x="207437" y="0"/>
                  </a:cubicBezTo>
                  <a:cubicBezTo>
                    <a:pt x="389969" y="-15495"/>
                    <a:pt x="466697" y="7665"/>
                    <a:pt x="638895" y="0"/>
                  </a:cubicBezTo>
                  <a:cubicBezTo>
                    <a:pt x="811093" y="-7665"/>
                    <a:pt x="853950" y="17191"/>
                    <a:pt x="1037163" y="0"/>
                  </a:cubicBezTo>
                  <a:cubicBezTo>
                    <a:pt x="1137504" y="-7782"/>
                    <a:pt x="1251831" y="96328"/>
                    <a:pt x="1244600" y="207437"/>
                  </a:cubicBezTo>
                  <a:cubicBezTo>
                    <a:pt x="1235685" y="415678"/>
                    <a:pt x="1258288" y="533446"/>
                    <a:pt x="1244600" y="661134"/>
                  </a:cubicBezTo>
                  <a:cubicBezTo>
                    <a:pt x="1230912" y="788822"/>
                    <a:pt x="1256704" y="927144"/>
                    <a:pt x="1244600" y="1172749"/>
                  </a:cubicBezTo>
                  <a:cubicBezTo>
                    <a:pt x="1232496" y="1418355"/>
                    <a:pt x="1242886" y="1479273"/>
                    <a:pt x="1244600" y="1655405"/>
                  </a:cubicBezTo>
                  <a:cubicBezTo>
                    <a:pt x="1240075" y="1777454"/>
                    <a:pt x="1141060" y="1850470"/>
                    <a:pt x="1037163" y="1862842"/>
                  </a:cubicBezTo>
                  <a:cubicBezTo>
                    <a:pt x="850985" y="1865631"/>
                    <a:pt x="771875" y="1856331"/>
                    <a:pt x="638895" y="1862842"/>
                  </a:cubicBezTo>
                  <a:cubicBezTo>
                    <a:pt x="505915" y="1869353"/>
                    <a:pt x="317006" y="1877677"/>
                    <a:pt x="207437" y="1862842"/>
                  </a:cubicBezTo>
                  <a:cubicBezTo>
                    <a:pt x="109781" y="1846134"/>
                    <a:pt x="23532" y="1754795"/>
                    <a:pt x="0" y="1655405"/>
                  </a:cubicBezTo>
                  <a:cubicBezTo>
                    <a:pt x="-1361" y="1439799"/>
                    <a:pt x="-6399" y="1302263"/>
                    <a:pt x="0" y="1172749"/>
                  </a:cubicBezTo>
                  <a:cubicBezTo>
                    <a:pt x="6399" y="1043235"/>
                    <a:pt x="3090" y="865614"/>
                    <a:pt x="0" y="719052"/>
                  </a:cubicBezTo>
                  <a:cubicBezTo>
                    <a:pt x="-3090" y="572490"/>
                    <a:pt x="1904" y="449569"/>
                    <a:pt x="0" y="20743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24F58B7-45AA-442C-8026-6A24188E1F4A}"/>
                </a:ext>
              </a:extLst>
            </p:cNvPr>
            <p:cNvSpPr txBox="1"/>
            <p:nvPr/>
          </p:nvSpPr>
          <p:spPr>
            <a:xfrm>
              <a:off x="2959109" y="2252283"/>
              <a:ext cx="11937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Aufgabe Code</a:t>
              </a:r>
              <a:endPara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81EC55B-D135-46BA-BCEE-A609179C79D4}"/>
                </a:ext>
              </a:extLst>
            </p:cNvPr>
            <p:cNvSpPr/>
            <p:nvPr/>
          </p:nvSpPr>
          <p:spPr>
            <a:xfrm>
              <a:off x="2751135" y="2420219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85CF20A6-3528-48E0-9D3D-E47D5D4FBCD5}"/>
                </a:ext>
              </a:extLst>
            </p:cNvPr>
            <p:cNvSpPr/>
            <p:nvPr/>
          </p:nvSpPr>
          <p:spPr>
            <a:xfrm>
              <a:off x="2763835" y="2610719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7565884-FAD8-4EB8-B40E-82FBA7CBDD38}"/>
                </a:ext>
              </a:extLst>
            </p:cNvPr>
            <p:cNvSpPr/>
            <p:nvPr/>
          </p:nvSpPr>
          <p:spPr>
            <a:xfrm>
              <a:off x="2751135" y="2775819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2BC29DB2-1CDB-4C4E-9D20-67FFAC14DA54}"/>
                </a:ext>
              </a:extLst>
            </p:cNvPr>
            <p:cNvSpPr/>
            <p:nvPr/>
          </p:nvSpPr>
          <p:spPr>
            <a:xfrm>
              <a:off x="2744785" y="2947269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1476E34-908A-4325-BCAD-841DB41F618F}"/>
                </a:ext>
              </a:extLst>
            </p:cNvPr>
            <p:cNvSpPr/>
            <p:nvPr/>
          </p:nvSpPr>
          <p:spPr>
            <a:xfrm>
              <a:off x="2738435" y="3125332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E22410D9-0F4A-4C7B-ADFD-401B403022EF}"/>
                </a:ext>
              </a:extLst>
            </p:cNvPr>
            <p:cNvSpPr/>
            <p:nvPr/>
          </p:nvSpPr>
          <p:spPr>
            <a:xfrm>
              <a:off x="2751135" y="3315832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4A6B1E5F-158E-45FB-90A1-ADD40D67DFFC}"/>
                </a:ext>
              </a:extLst>
            </p:cNvPr>
            <p:cNvSpPr/>
            <p:nvPr/>
          </p:nvSpPr>
          <p:spPr>
            <a:xfrm>
              <a:off x="2744785" y="3486300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3E0C2987-87B8-4C67-88F3-B2CB2AE33380}"/>
                </a:ext>
              </a:extLst>
            </p:cNvPr>
            <p:cNvSpPr/>
            <p:nvPr/>
          </p:nvSpPr>
          <p:spPr>
            <a:xfrm>
              <a:off x="2757485" y="3676800"/>
              <a:ext cx="131765" cy="126829"/>
            </a:xfrm>
            <a:custGeom>
              <a:avLst/>
              <a:gdLst>
                <a:gd name="connsiteX0" fmla="*/ 131765 w 131765"/>
                <a:gd name="connsiteY0" fmla="*/ 11831 h 126829"/>
                <a:gd name="connsiteX1" fmla="*/ 11115 w 131765"/>
                <a:gd name="connsiteY1" fmla="*/ 11831 h 126829"/>
                <a:gd name="connsiteX2" fmla="*/ 42865 w 131765"/>
                <a:gd name="connsiteY2" fmla="*/ 113431 h 126829"/>
                <a:gd name="connsiteX3" fmla="*/ 61915 w 131765"/>
                <a:gd name="connsiteY3" fmla="*/ 126131 h 126829"/>
                <a:gd name="connsiteX4" fmla="*/ 74615 w 131765"/>
                <a:gd name="connsiteY4" fmla="*/ 126131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765" h="126829">
                  <a:moveTo>
                    <a:pt x="131765" y="11831"/>
                  </a:moveTo>
                  <a:cubicBezTo>
                    <a:pt x="99900" y="5458"/>
                    <a:pt x="30909" y="-11262"/>
                    <a:pt x="11115" y="11831"/>
                  </a:cubicBezTo>
                  <a:cubicBezTo>
                    <a:pt x="-18730" y="46650"/>
                    <a:pt x="18293" y="92954"/>
                    <a:pt x="42865" y="113431"/>
                  </a:cubicBezTo>
                  <a:cubicBezTo>
                    <a:pt x="48728" y="118317"/>
                    <a:pt x="54829" y="123297"/>
                    <a:pt x="61915" y="126131"/>
                  </a:cubicBezTo>
                  <a:cubicBezTo>
                    <a:pt x="65846" y="127703"/>
                    <a:pt x="70382" y="126131"/>
                    <a:pt x="74615" y="1261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1B0CD124-9B7B-4A68-BBCE-5FD96D5659E9}"/>
              </a:ext>
            </a:extLst>
          </p:cNvPr>
          <p:cNvSpPr/>
          <p:nvPr/>
        </p:nvSpPr>
        <p:spPr>
          <a:xfrm>
            <a:off x="4134091" y="1489497"/>
            <a:ext cx="6985000" cy="507375"/>
          </a:xfrm>
          <a:custGeom>
            <a:avLst/>
            <a:gdLst>
              <a:gd name="connsiteX0" fmla="*/ 0 w 6985000"/>
              <a:gd name="connsiteY0" fmla="*/ 84564 h 507375"/>
              <a:gd name="connsiteX1" fmla="*/ 84564 w 6985000"/>
              <a:gd name="connsiteY1" fmla="*/ 0 h 507375"/>
              <a:gd name="connsiteX2" fmla="*/ 652553 w 6985000"/>
              <a:gd name="connsiteY2" fmla="*/ 0 h 507375"/>
              <a:gd name="connsiteX3" fmla="*/ 1288701 w 6985000"/>
              <a:gd name="connsiteY3" fmla="*/ 0 h 507375"/>
              <a:gd name="connsiteX4" fmla="*/ 1720373 w 6985000"/>
              <a:gd name="connsiteY4" fmla="*/ 0 h 507375"/>
              <a:gd name="connsiteX5" fmla="*/ 2083886 w 6985000"/>
              <a:gd name="connsiteY5" fmla="*/ 0 h 507375"/>
              <a:gd name="connsiteX6" fmla="*/ 2515558 w 6985000"/>
              <a:gd name="connsiteY6" fmla="*/ 0 h 507375"/>
              <a:gd name="connsiteX7" fmla="*/ 3015389 w 6985000"/>
              <a:gd name="connsiteY7" fmla="*/ 0 h 507375"/>
              <a:gd name="connsiteX8" fmla="*/ 3583378 w 6985000"/>
              <a:gd name="connsiteY8" fmla="*/ 0 h 507375"/>
              <a:gd name="connsiteX9" fmla="*/ 4015050 w 6985000"/>
              <a:gd name="connsiteY9" fmla="*/ 0 h 507375"/>
              <a:gd name="connsiteX10" fmla="*/ 4719357 w 6985000"/>
              <a:gd name="connsiteY10" fmla="*/ 0 h 507375"/>
              <a:gd name="connsiteX11" fmla="*/ 5287346 w 6985000"/>
              <a:gd name="connsiteY11" fmla="*/ 0 h 507375"/>
              <a:gd name="connsiteX12" fmla="*/ 5991653 w 6985000"/>
              <a:gd name="connsiteY12" fmla="*/ 0 h 507375"/>
              <a:gd name="connsiteX13" fmla="*/ 6900436 w 6985000"/>
              <a:gd name="connsiteY13" fmla="*/ 0 h 507375"/>
              <a:gd name="connsiteX14" fmla="*/ 6985000 w 6985000"/>
              <a:gd name="connsiteY14" fmla="*/ 84564 h 507375"/>
              <a:gd name="connsiteX15" fmla="*/ 6985000 w 6985000"/>
              <a:gd name="connsiteY15" fmla="*/ 422811 h 507375"/>
              <a:gd name="connsiteX16" fmla="*/ 6900436 w 6985000"/>
              <a:gd name="connsiteY16" fmla="*/ 507375 h 507375"/>
              <a:gd name="connsiteX17" fmla="*/ 6264288 w 6985000"/>
              <a:gd name="connsiteY17" fmla="*/ 507375 h 507375"/>
              <a:gd name="connsiteX18" fmla="*/ 5696299 w 6985000"/>
              <a:gd name="connsiteY18" fmla="*/ 507375 h 507375"/>
              <a:gd name="connsiteX19" fmla="*/ 4991992 w 6985000"/>
              <a:gd name="connsiteY19" fmla="*/ 507375 h 507375"/>
              <a:gd name="connsiteX20" fmla="*/ 4492161 w 6985000"/>
              <a:gd name="connsiteY20" fmla="*/ 507375 h 507375"/>
              <a:gd name="connsiteX21" fmla="*/ 4060489 w 6985000"/>
              <a:gd name="connsiteY21" fmla="*/ 507375 h 507375"/>
              <a:gd name="connsiteX22" fmla="*/ 3492500 w 6985000"/>
              <a:gd name="connsiteY22" fmla="*/ 507375 h 507375"/>
              <a:gd name="connsiteX23" fmla="*/ 2856352 w 6985000"/>
              <a:gd name="connsiteY23" fmla="*/ 507375 h 507375"/>
              <a:gd name="connsiteX24" fmla="*/ 2152045 w 6985000"/>
              <a:gd name="connsiteY24" fmla="*/ 507375 h 507375"/>
              <a:gd name="connsiteX25" fmla="*/ 1515897 w 6985000"/>
              <a:gd name="connsiteY25" fmla="*/ 507375 h 507375"/>
              <a:gd name="connsiteX26" fmla="*/ 811590 w 6985000"/>
              <a:gd name="connsiteY26" fmla="*/ 507375 h 507375"/>
              <a:gd name="connsiteX27" fmla="*/ 84564 w 6985000"/>
              <a:gd name="connsiteY27" fmla="*/ 507375 h 507375"/>
              <a:gd name="connsiteX28" fmla="*/ 0 w 6985000"/>
              <a:gd name="connsiteY28" fmla="*/ 422811 h 507375"/>
              <a:gd name="connsiteX29" fmla="*/ 0 w 6985000"/>
              <a:gd name="connsiteY29" fmla="*/ 84564 h 50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85000" h="507375" fill="none" extrusionOk="0">
                <a:moveTo>
                  <a:pt x="0" y="84564"/>
                </a:moveTo>
                <a:cubicBezTo>
                  <a:pt x="5191" y="42675"/>
                  <a:pt x="44665" y="-4068"/>
                  <a:pt x="84564" y="0"/>
                </a:cubicBezTo>
                <a:cubicBezTo>
                  <a:pt x="271701" y="-7523"/>
                  <a:pt x="422137" y="16404"/>
                  <a:pt x="652553" y="0"/>
                </a:cubicBezTo>
                <a:cubicBezTo>
                  <a:pt x="882969" y="-16404"/>
                  <a:pt x="1123013" y="39164"/>
                  <a:pt x="1288701" y="0"/>
                </a:cubicBezTo>
                <a:cubicBezTo>
                  <a:pt x="1454389" y="-39164"/>
                  <a:pt x="1628452" y="33551"/>
                  <a:pt x="1720373" y="0"/>
                </a:cubicBezTo>
                <a:cubicBezTo>
                  <a:pt x="1812294" y="-33551"/>
                  <a:pt x="1934579" y="35487"/>
                  <a:pt x="2083886" y="0"/>
                </a:cubicBezTo>
                <a:cubicBezTo>
                  <a:pt x="2233193" y="-35487"/>
                  <a:pt x="2327226" y="35696"/>
                  <a:pt x="2515558" y="0"/>
                </a:cubicBezTo>
                <a:cubicBezTo>
                  <a:pt x="2703890" y="-35696"/>
                  <a:pt x="2768269" y="27052"/>
                  <a:pt x="3015389" y="0"/>
                </a:cubicBezTo>
                <a:cubicBezTo>
                  <a:pt x="3262509" y="-27052"/>
                  <a:pt x="3359755" y="23858"/>
                  <a:pt x="3583378" y="0"/>
                </a:cubicBezTo>
                <a:cubicBezTo>
                  <a:pt x="3807001" y="-23858"/>
                  <a:pt x="3911232" y="35380"/>
                  <a:pt x="4015050" y="0"/>
                </a:cubicBezTo>
                <a:cubicBezTo>
                  <a:pt x="4118868" y="-35380"/>
                  <a:pt x="4382201" y="37882"/>
                  <a:pt x="4719357" y="0"/>
                </a:cubicBezTo>
                <a:cubicBezTo>
                  <a:pt x="5056513" y="-37882"/>
                  <a:pt x="5090357" y="16195"/>
                  <a:pt x="5287346" y="0"/>
                </a:cubicBezTo>
                <a:cubicBezTo>
                  <a:pt x="5484335" y="-16195"/>
                  <a:pt x="5814313" y="21966"/>
                  <a:pt x="5991653" y="0"/>
                </a:cubicBezTo>
                <a:cubicBezTo>
                  <a:pt x="6168993" y="-21966"/>
                  <a:pt x="6573303" y="89427"/>
                  <a:pt x="6900436" y="0"/>
                </a:cubicBezTo>
                <a:cubicBezTo>
                  <a:pt x="6944516" y="9607"/>
                  <a:pt x="6990631" y="28377"/>
                  <a:pt x="6985000" y="84564"/>
                </a:cubicBezTo>
                <a:cubicBezTo>
                  <a:pt x="7002248" y="202937"/>
                  <a:pt x="6947789" y="279513"/>
                  <a:pt x="6985000" y="422811"/>
                </a:cubicBezTo>
                <a:cubicBezTo>
                  <a:pt x="6985126" y="468239"/>
                  <a:pt x="6950219" y="498269"/>
                  <a:pt x="6900436" y="507375"/>
                </a:cubicBezTo>
                <a:cubicBezTo>
                  <a:pt x="6746962" y="515531"/>
                  <a:pt x="6421734" y="496449"/>
                  <a:pt x="6264288" y="507375"/>
                </a:cubicBezTo>
                <a:cubicBezTo>
                  <a:pt x="6106842" y="518301"/>
                  <a:pt x="5954440" y="452677"/>
                  <a:pt x="5696299" y="507375"/>
                </a:cubicBezTo>
                <a:cubicBezTo>
                  <a:pt x="5438158" y="562073"/>
                  <a:pt x="5298099" y="462093"/>
                  <a:pt x="4991992" y="507375"/>
                </a:cubicBezTo>
                <a:cubicBezTo>
                  <a:pt x="4685885" y="552657"/>
                  <a:pt x="4632445" y="481296"/>
                  <a:pt x="4492161" y="507375"/>
                </a:cubicBezTo>
                <a:cubicBezTo>
                  <a:pt x="4351877" y="533454"/>
                  <a:pt x="4204315" y="473534"/>
                  <a:pt x="4060489" y="507375"/>
                </a:cubicBezTo>
                <a:cubicBezTo>
                  <a:pt x="3916663" y="541216"/>
                  <a:pt x="3747642" y="489508"/>
                  <a:pt x="3492500" y="507375"/>
                </a:cubicBezTo>
                <a:cubicBezTo>
                  <a:pt x="3237358" y="525242"/>
                  <a:pt x="3024103" y="455634"/>
                  <a:pt x="2856352" y="507375"/>
                </a:cubicBezTo>
                <a:cubicBezTo>
                  <a:pt x="2688601" y="559116"/>
                  <a:pt x="2426020" y="477724"/>
                  <a:pt x="2152045" y="507375"/>
                </a:cubicBezTo>
                <a:cubicBezTo>
                  <a:pt x="1878070" y="537026"/>
                  <a:pt x="1722244" y="487366"/>
                  <a:pt x="1515897" y="507375"/>
                </a:cubicBezTo>
                <a:cubicBezTo>
                  <a:pt x="1309550" y="527384"/>
                  <a:pt x="1038072" y="451464"/>
                  <a:pt x="811590" y="507375"/>
                </a:cubicBezTo>
                <a:cubicBezTo>
                  <a:pt x="585108" y="563286"/>
                  <a:pt x="363655" y="441469"/>
                  <a:pt x="84564" y="507375"/>
                </a:cubicBezTo>
                <a:cubicBezTo>
                  <a:pt x="46792" y="498127"/>
                  <a:pt x="-1719" y="475306"/>
                  <a:pt x="0" y="422811"/>
                </a:cubicBezTo>
                <a:cubicBezTo>
                  <a:pt x="-37975" y="326108"/>
                  <a:pt x="16178" y="232837"/>
                  <a:pt x="0" y="84564"/>
                </a:cubicBezTo>
                <a:close/>
              </a:path>
              <a:path w="6985000" h="507375" stroke="0" extrusionOk="0">
                <a:moveTo>
                  <a:pt x="0" y="84564"/>
                </a:moveTo>
                <a:cubicBezTo>
                  <a:pt x="-10747" y="31232"/>
                  <a:pt x="25253" y="4732"/>
                  <a:pt x="84564" y="0"/>
                </a:cubicBezTo>
                <a:cubicBezTo>
                  <a:pt x="275332" y="-42738"/>
                  <a:pt x="587762" y="77525"/>
                  <a:pt x="788871" y="0"/>
                </a:cubicBezTo>
                <a:cubicBezTo>
                  <a:pt x="989980" y="-77525"/>
                  <a:pt x="1131207" y="44265"/>
                  <a:pt x="1288701" y="0"/>
                </a:cubicBezTo>
                <a:cubicBezTo>
                  <a:pt x="1446195" y="-44265"/>
                  <a:pt x="1575137" y="25945"/>
                  <a:pt x="1720373" y="0"/>
                </a:cubicBezTo>
                <a:cubicBezTo>
                  <a:pt x="1865609" y="-25945"/>
                  <a:pt x="2176216" y="28545"/>
                  <a:pt x="2356521" y="0"/>
                </a:cubicBezTo>
                <a:cubicBezTo>
                  <a:pt x="2536826" y="-28545"/>
                  <a:pt x="2681921" y="34813"/>
                  <a:pt x="2856352" y="0"/>
                </a:cubicBezTo>
                <a:cubicBezTo>
                  <a:pt x="3030783" y="-34813"/>
                  <a:pt x="3362473" y="43638"/>
                  <a:pt x="3560659" y="0"/>
                </a:cubicBezTo>
                <a:cubicBezTo>
                  <a:pt x="3758845" y="-43638"/>
                  <a:pt x="3887480" y="23999"/>
                  <a:pt x="3992331" y="0"/>
                </a:cubicBezTo>
                <a:cubicBezTo>
                  <a:pt x="4097182" y="-23999"/>
                  <a:pt x="4465948" y="3468"/>
                  <a:pt x="4696637" y="0"/>
                </a:cubicBezTo>
                <a:cubicBezTo>
                  <a:pt x="4927326" y="-3468"/>
                  <a:pt x="4930917" y="16177"/>
                  <a:pt x="5060151" y="0"/>
                </a:cubicBezTo>
                <a:cubicBezTo>
                  <a:pt x="5189385" y="-16177"/>
                  <a:pt x="5417730" y="8746"/>
                  <a:pt x="5628140" y="0"/>
                </a:cubicBezTo>
                <a:cubicBezTo>
                  <a:pt x="5838550" y="-8746"/>
                  <a:pt x="5917497" y="25999"/>
                  <a:pt x="6196129" y="0"/>
                </a:cubicBezTo>
                <a:cubicBezTo>
                  <a:pt x="6474761" y="-25999"/>
                  <a:pt x="6678865" y="39625"/>
                  <a:pt x="6900436" y="0"/>
                </a:cubicBezTo>
                <a:cubicBezTo>
                  <a:pt x="6949762" y="3213"/>
                  <a:pt x="6988677" y="34642"/>
                  <a:pt x="6985000" y="84564"/>
                </a:cubicBezTo>
                <a:cubicBezTo>
                  <a:pt x="7001865" y="209088"/>
                  <a:pt x="6969383" y="275775"/>
                  <a:pt x="6985000" y="422811"/>
                </a:cubicBezTo>
                <a:cubicBezTo>
                  <a:pt x="6981156" y="465892"/>
                  <a:pt x="6944525" y="503467"/>
                  <a:pt x="6900436" y="507375"/>
                </a:cubicBezTo>
                <a:cubicBezTo>
                  <a:pt x="6666515" y="523721"/>
                  <a:pt x="6525578" y="498111"/>
                  <a:pt x="6264288" y="507375"/>
                </a:cubicBezTo>
                <a:cubicBezTo>
                  <a:pt x="6002998" y="516639"/>
                  <a:pt x="6003227" y="492906"/>
                  <a:pt x="5900775" y="507375"/>
                </a:cubicBezTo>
                <a:cubicBezTo>
                  <a:pt x="5798323" y="521844"/>
                  <a:pt x="5604871" y="499552"/>
                  <a:pt x="5469103" y="507375"/>
                </a:cubicBezTo>
                <a:cubicBezTo>
                  <a:pt x="5333335" y="515198"/>
                  <a:pt x="4912212" y="438523"/>
                  <a:pt x="4764796" y="507375"/>
                </a:cubicBezTo>
                <a:cubicBezTo>
                  <a:pt x="4617380" y="576227"/>
                  <a:pt x="4391551" y="470200"/>
                  <a:pt x="4196807" y="507375"/>
                </a:cubicBezTo>
                <a:cubicBezTo>
                  <a:pt x="4002063" y="544550"/>
                  <a:pt x="3911112" y="499907"/>
                  <a:pt x="3765135" y="507375"/>
                </a:cubicBezTo>
                <a:cubicBezTo>
                  <a:pt x="3619158" y="514843"/>
                  <a:pt x="3311700" y="485934"/>
                  <a:pt x="3197146" y="507375"/>
                </a:cubicBezTo>
                <a:cubicBezTo>
                  <a:pt x="3082592" y="528816"/>
                  <a:pt x="3002272" y="503041"/>
                  <a:pt x="2833632" y="507375"/>
                </a:cubicBezTo>
                <a:cubicBezTo>
                  <a:pt x="2664992" y="511709"/>
                  <a:pt x="2649547" y="482051"/>
                  <a:pt x="2470119" y="507375"/>
                </a:cubicBezTo>
                <a:cubicBezTo>
                  <a:pt x="2290691" y="532699"/>
                  <a:pt x="2169888" y="497337"/>
                  <a:pt x="1902130" y="507375"/>
                </a:cubicBezTo>
                <a:cubicBezTo>
                  <a:pt x="1634372" y="517413"/>
                  <a:pt x="1627735" y="481697"/>
                  <a:pt x="1470458" y="507375"/>
                </a:cubicBezTo>
                <a:cubicBezTo>
                  <a:pt x="1313181" y="533053"/>
                  <a:pt x="1096032" y="479029"/>
                  <a:pt x="834310" y="507375"/>
                </a:cubicBezTo>
                <a:cubicBezTo>
                  <a:pt x="572588" y="535721"/>
                  <a:pt x="307074" y="482674"/>
                  <a:pt x="84564" y="507375"/>
                </a:cubicBezTo>
                <a:cubicBezTo>
                  <a:pt x="36363" y="512046"/>
                  <a:pt x="-3641" y="458048"/>
                  <a:pt x="0" y="422811"/>
                </a:cubicBezTo>
                <a:cubicBezTo>
                  <a:pt x="-27512" y="264748"/>
                  <a:pt x="19446" y="164631"/>
                  <a:pt x="0" y="84564"/>
                </a:cubicBez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3E5FC9F5-9676-4992-99FD-B361A7A97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3" y="1432970"/>
            <a:ext cx="2152464" cy="1210761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D509FFA-8A98-48DA-995F-E11A4E8D9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" y="2913473"/>
            <a:ext cx="1952439" cy="2906370"/>
          </a:xfrm>
          <a:prstGeom prst="rect">
            <a:avLst/>
          </a:prstGeom>
        </p:spPr>
      </p:pic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8F21E7D6-3B46-467D-B92C-BF2FDE90E26B}"/>
              </a:ext>
            </a:extLst>
          </p:cNvPr>
          <p:cNvSpPr/>
          <p:nvPr/>
        </p:nvSpPr>
        <p:spPr>
          <a:xfrm>
            <a:off x="9270353" y="2375996"/>
            <a:ext cx="2158764" cy="270273"/>
          </a:xfrm>
          <a:prstGeom prst="roundRect">
            <a:avLst>
              <a:gd name="adj" fmla="val 275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</a:t>
            </a:r>
          </a:p>
        </p:txBody>
      </p:sp>
      <p:sp>
        <p:nvSpPr>
          <p:cNvPr id="53" name="Sprechblase: oval 52">
            <a:extLst>
              <a:ext uri="{FF2B5EF4-FFF2-40B4-BE49-F238E27FC236}">
                <a16:creationId xmlns:a16="http://schemas.microsoft.com/office/drawing/2014/main" id="{4C7A46D5-02BA-4BA6-8DCE-AFF144CC1E74}"/>
              </a:ext>
            </a:extLst>
          </p:cNvPr>
          <p:cNvSpPr/>
          <p:nvPr/>
        </p:nvSpPr>
        <p:spPr>
          <a:xfrm>
            <a:off x="6096000" y="4706949"/>
            <a:ext cx="1106201" cy="819276"/>
          </a:xfrm>
          <a:custGeom>
            <a:avLst/>
            <a:gdLst>
              <a:gd name="connsiteX0" fmla="*/ 159835 w 1106201"/>
              <a:gd name="connsiteY0" fmla="*/ 931926 h 819276"/>
              <a:gd name="connsiteX1" fmla="*/ 196490 w 1106201"/>
              <a:gd name="connsiteY1" fmla="*/ 722763 h 819276"/>
              <a:gd name="connsiteX2" fmla="*/ 205452 w 1106201"/>
              <a:gd name="connsiteY2" fmla="*/ 91032 h 819276"/>
              <a:gd name="connsiteX3" fmla="*/ 817373 w 1106201"/>
              <a:gd name="connsiteY3" fmla="*/ 49784 h 819276"/>
              <a:gd name="connsiteX4" fmla="*/ 988771 w 1106201"/>
              <a:gd name="connsiteY4" fmla="*/ 662006 h 819276"/>
              <a:gd name="connsiteX5" fmla="*/ 380836 w 1106201"/>
              <a:gd name="connsiteY5" fmla="*/ 798901 h 819276"/>
              <a:gd name="connsiteX6" fmla="*/ 159835 w 1106201"/>
              <a:gd name="connsiteY6" fmla="*/ 931926 h 8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201" h="819276" fill="none" extrusionOk="0">
                <a:moveTo>
                  <a:pt x="159835" y="931926"/>
                </a:moveTo>
                <a:cubicBezTo>
                  <a:pt x="172755" y="877537"/>
                  <a:pt x="186332" y="828612"/>
                  <a:pt x="196490" y="722763"/>
                </a:cubicBezTo>
                <a:cubicBezTo>
                  <a:pt x="-63929" y="592676"/>
                  <a:pt x="-85470" y="251596"/>
                  <a:pt x="205452" y="91032"/>
                </a:cubicBezTo>
                <a:cubicBezTo>
                  <a:pt x="388856" y="-38998"/>
                  <a:pt x="626642" y="-11520"/>
                  <a:pt x="817373" y="49784"/>
                </a:cubicBezTo>
                <a:cubicBezTo>
                  <a:pt x="1124218" y="164333"/>
                  <a:pt x="1216851" y="451305"/>
                  <a:pt x="988771" y="662006"/>
                </a:cubicBezTo>
                <a:cubicBezTo>
                  <a:pt x="793925" y="784759"/>
                  <a:pt x="635427" y="811366"/>
                  <a:pt x="380836" y="798901"/>
                </a:cubicBezTo>
                <a:cubicBezTo>
                  <a:pt x="308009" y="853226"/>
                  <a:pt x="222654" y="884760"/>
                  <a:pt x="159835" y="931926"/>
                </a:cubicBezTo>
                <a:close/>
              </a:path>
              <a:path w="1106201" h="819276" stroke="0" extrusionOk="0">
                <a:moveTo>
                  <a:pt x="159835" y="931926"/>
                </a:moveTo>
                <a:cubicBezTo>
                  <a:pt x="184997" y="828757"/>
                  <a:pt x="176411" y="808338"/>
                  <a:pt x="196490" y="722763"/>
                </a:cubicBezTo>
                <a:cubicBezTo>
                  <a:pt x="-59313" y="558784"/>
                  <a:pt x="-72782" y="218522"/>
                  <a:pt x="205452" y="91032"/>
                </a:cubicBezTo>
                <a:cubicBezTo>
                  <a:pt x="344300" y="-39783"/>
                  <a:pt x="604887" y="3504"/>
                  <a:pt x="817373" y="49784"/>
                </a:cubicBezTo>
                <a:cubicBezTo>
                  <a:pt x="1118622" y="242273"/>
                  <a:pt x="1194993" y="448370"/>
                  <a:pt x="988771" y="662006"/>
                </a:cubicBezTo>
                <a:cubicBezTo>
                  <a:pt x="859282" y="746024"/>
                  <a:pt x="587439" y="842963"/>
                  <a:pt x="380836" y="798901"/>
                </a:cubicBezTo>
                <a:cubicBezTo>
                  <a:pt x="310108" y="844535"/>
                  <a:pt x="223490" y="903101"/>
                  <a:pt x="159835" y="93192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EllipseCallout">
                    <a:avLst>
                      <a:gd name="adj1" fmla="val -35551"/>
                      <a:gd name="adj2" fmla="val 637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43A18DA2-EEC9-4164-B4ED-66E3CF7D7D25}"/>
              </a:ext>
            </a:extLst>
          </p:cNvPr>
          <p:cNvSpPr/>
          <p:nvPr/>
        </p:nvSpPr>
        <p:spPr>
          <a:xfrm>
            <a:off x="9741286" y="2778234"/>
            <a:ext cx="1066800" cy="214956"/>
          </a:xfrm>
          <a:custGeom>
            <a:avLst/>
            <a:gdLst>
              <a:gd name="connsiteX0" fmla="*/ 0 w 1066800"/>
              <a:gd name="connsiteY0" fmla="*/ 35827 h 214956"/>
              <a:gd name="connsiteX1" fmla="*/ 35827 w 1066800"/>
              <a:gd name="connsiteY1" fmla="*/ 0 h 214956"/>
              <a:gd name="connsiteX2" fmla="*/ 533400 w 1066800"/>
              <a:gd name="connsiteY2" fmla="*/ 0 h 214956"/>
              <a:gd name="connsiteX3" fmla="*/ 1030973 w 1066800"/>
              <a:gd name="connsiteY3" fmla="*/ 0 h 214956"/>
              <a:gd name="connsiteX4" fmla="*/ 1066800 w 1066800"/>
              <a:gd name="connsiteY4" fmla="*/ 35827 h 214956"/>
              <a:gd name="connsiteX5" fmla="*/ 1066800 w 1066800"/>
              <a:gd name="connsiteY5" fmla="*/ 179129 h 214956"/>
              <a:gd name="connsiteX6" fmla="*/ 1030973 w 1066800"/>
              <a:gd name="connsiteY6" fmla="*/ 214956 h 214956"/>
              <a:gd name="connsiteX7" fmla="*/ 523449 w 1066800"/>
              <a:gd name="connsiteY7" fmla="*/ 214956 h 214956"/>
              <a:gd name="connsiteX8" fmla="*/ 35827 w 1066800"/>
              <a:gd name="connsiteY8" fmla="*/ 214956 h 214956"/>
              <a:gd name="connsiteX9" fmla="*/ 0 w 1066800"/>
              <a:gd name="connsiteY9" fmla="*/ 179129 h 214956"/>
              <a:gd name="connsiteX10" fmla="*/ 0 w 1066800"/>
              <a:gd name="connsiteY10" fmla="*/ 35827 h 21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800" h="214956" fill="none" extrusionOk="0">
                <a:moveTo>
                  <a:pt x="0" y="35827"/>
                </a:moveTo>
                <a:cubicBezTo>
                  <a:pt x="549" y="16712"/>
                  <a:pt x="17205" y="-1020"/>
                  <a:pt x="35827" y="0"/>
                </a:cubicBezTo>
                <a:cubicBezTo>
                  <a:pt x="143519" y="-51069"/>
                  <a:pt x="390359" y="13714"/>
                  <a:pt x="533400" y="0"/>
                </a:cubicBezTo>
                <a:cubicBezTo>
                  <a:pt x="676441" y="-13714"/>
                  <a:pt x="828969" y="13553"/>
                  <a:pt x="1030973" y="0"/>
                </a:cubicBezTo>
                <a:cubicBezTo>
                  <a:pt x="1048241" y="-5134"/>
                  <a:pt x="1067192" y="10739"/>
                  <a:pt x="1066800" y="35827"/>
                </a:cubicBezTo>
                <a:cubicBezTo>
                  <a:pt x="1071150" y="94359"/>
                  <a:pt x="1050435" y="150448"/>
                  <a:pt x="1066800" y="179129"/>
                </a:cubicBezTo>
                <a:cubicBezTo>
                  <a:pt x="1064399" y="199015"/>
                  <a:pt x="1053522" y="209976"/>
                  <a:pt x="1030973" y="214956"/>
                </a:cubicBezTo>
                <a:cubicBezTo>
                  <a:pt x="829513" y="220157"/>
                  <a:pt x="741774" y="202593"/>
                  <a:pt x="523449" y="214956"/>
                </a:cubicBezTo>
                <a:cubicBezTo>
                  <a:pt x="305124" y="227319"/>
                  <a:pt x="147082" y="160693"/>
                  <a:pt x="35827" y="214956"/>
                </a:cubicBezTo>
                <a:cubicBezTo>
                  <a:pt x="15906" y="211351"/>
                  <a:pt x="1833" y="199298"/>
                  <a:pt x="0" y="179129"/>
                </a:cubicBezTo>
                <a:cubicBezTo>
                  <a:pt x="-856" y="132438"/>
                  <a:pt x="3760" y="103000"/>
                  <a:pt x="0" y="35827"/>
                </a:cubicBezTo>
                <a:close/>
              </a:path>
              <a:path w="1066800" h="214956" stroke="0" extrusionOk="0">
                <a:moveTo>
                  <a:pt x="0" y="35827"/>
                </a:moveTo>
                <a:cubicBezTo>
                  <a:pt x="-4524" y="13250"/>
                  <a:pt x="14840" y="451"/>
                  <a:pt x="35827" y="0"/>
                </a:cubicBezTo>
                <a:cubicBezTo>
                  <a:pt x="232079" y="-56702"/>
                  <a:pt x="350922" y="52414"/>
                  <a:pt x="553303" y="0"/>
                </a:cubicBezTo>
                <a:cubicBezTo>
                  <a:pt x="755684" y="-52414"/>
                  <a:pt x="928179" y="17480"/>
                  <a:pt x="1030973" y="0"/>
                </a:cubicBezTo>
                <a:cubicBezTo>
                  <a:pt x="1046994" y="-2060"/>
                  <a:pt x="1069513" y="17336"/>
                  <a:pt x="1066800" y="35827"/>
                </a:cubicBezTo>
                <a:cubicBezTo>
                  <a:pt x="1070388" y="98213"/>
                  <a:pt x="1065078" y="149667"/>
                  <a:pt x="1066800" y="179129"/>
                </a:cubicBezTo>
                <a:cubicBezTo>
                  <a:pt x="1069487" y="194543"/>
                  <a:pt x="1049859" y="215748"/>
                  <a:pt x="1030973" y="214956"/>
                </a:cubicBezTo>
                <a:cubicBezTo>
                  <a:pt x="823861" y="232520"/>
                  <a:pt x="704017" y="157454"/>
                  <a:pt x="533400" y="214956"/>
                </a:cubicBezTo>
                <a:cubicBezTo>
                  <a:pt x="362783" y="272458"/>
                  <a:pt x="280475" y="180681"/>
                  <a:pt x="35827" y="214956"/>
                </a:cubicBezTo>
                <a:cubicBezTo>
                  <a:pt x="13596" y="214816"/>
                  <a:pt x="424" y="197754"/>
                  <a:pt x="0" y="179129"/>
                </a:cubicBezTo>
                <a:cubicBezTo>
                  <a:pt x="-5550" y="123801"/>
                  <a:pt x="8531" y="100566"/>
                  <a:pt x="0" y="358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Nochmal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3515DA2B-152B-4C1A-814A-460DC04A4514}"/>
              </a:ext>
            </a:extLst>
          </p:cNvPr>
          <p:cNvSpPr/>
          <p:nvPr/>
        </p:nvSpPr>
        <p:spPr>
          <a:xfrm>
            <a:off x="9834035" y="3144056"/>
            <a:ext cx="881302" cy="251969"/>
          </a:xfrm>
          <a:custGeom>
            <a:avLst/>
            <a:gdLst>
              <a:gd name="connsiteX0" fmla="*/ 0 w 881302"/>
              <a:gd name="connsiteY0" fmla="*/ 41996 h 251969"/>
              <a:gd name="connsiteX1" fmla="*/ 41996 w 881302"/>
              <a:gd name="connsiteY1" fmla="*/ 0 h 251969"/>
              <a:gd name="connsiteX2" fmla="*/ 440651 w 881302"/>
              <a:gd name="connsiteY2" fmla="*/ 0 h 251969"/>
              <a:gd name="connsiteX3" fmla="*/ 839306 w 881302"/>
              <a:gd name="connsiteY3" fmla="*/ 0 h 251969"/>
              <a:gd name="connsiteX4" fmla="*/ 881302 w 881302"/>
              <a:gd name="connsiteY4" fmla="*/ 41996 h 251969"/>
              <a:gd name="connsiteX5" fmla="*/ 881302 w 881302"/>
              <a:gd name="connsiteY5" fmla="*/ 209973 h 251969"/>
              <a:gd name="connsiteX6" fmla="*/ 839306 w 881302"/>
              <a:gd name="connsiteY6" fmla="*/ 251969 h 251969"/>
              <a:gd name="connsiteX7" fmla="*/ 432678 w 881302"/>
              <a:gd name="connsiteY7" fmla="*/ 251969 h 251969"/>
              <a:gd name="connsiteX8" fmla="*/ 41996 w 881302"/>
              <a:gd name="connsiteY8" fmla="*/ 251969 h 251969"/>
              <a:gd name="connsiteX9" fmla="*/ 0 w 881302"/>
              <a:gd name="connsiteY9" fmla="*/ 209973 h 251969"/>
              <a:gd name="connsiteX10" fmla="*/ 0 w 881302"/>
              <a:gd name="connsiteY10" fmla="*/ 41996 h 2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302" h="251969" fill="none" extrusionOk="0">
                <a:moveTo>
                  <a:pt x="0" y="41996"/>
                </a:moveTo>
                <a:cubicBezTo>
                  <a:pt x="3328" y="22878"/>
                  <a:pt x="23350" y="-3982"/>
                  <a:pt x="41996" y="0"/>
                </a:cubicBezTo>
                <a:cubicBezTo>
                  <a:pt x="216766" y="-21014"/>
                  <a:pt x="263859" y="36391"/>
                  <a:pt x="440651" y="0"/>
                </a:cubicBezTo>
                <a:cubicBezTo>
                  <a:pt x="617444" y="-36391"/>
                  <a:pt x="748784" y="35991"/>
                  <a:pt x="839306" y="0"/>
                </a:cubicBezTo>
                <a:cubicBezTo>
                  <a:pt x="861084" y="-2887"/>
                  <a:pt x="881756" y="12661"/>
                  <a:pt x="881302" y="41996"/>
                </a:cubicBezTo>
                <a:cubicBezTo>
                  <a:pt x="893911" y="103773"/>
                  <a:pt x="867214" y="162453"/>
                  <a:pt x="881302" y="209973"/>
                </a:cubicBezTo>
                <a:cubicBezTo>
                  <a:pt x="878244" y="233293"/>
                  <a:pt x="864868" y="247700"/>
                  <a:pt x="839306" y="251969"/>
                </a:cubicBezTo>
                <a:cubicBezTo>
                  <a:pt x="752901" y="268268"/>
                  <a:pt x="618651" y="239081"/>
                  <a:pt x="432678" y="251969"/>
                </a:cubicBezTo>
                <a:cubicBezTo>
                  <a:pt x="246705" y="264857"/>
                  <a:pt x="140954" y="206219"/>
                  <a:pt x="41996" y="251969"/>
                </a:cubicBezTo>
                <a:cubicBezTo>
                  <a:pt x="18570" y="245714"/>
                  <a:pt x="5161" y="234243"/>
                  <a:pt x="0" y="209973"/>
                </a:cubicBezTo>
                <a:cubicBezTo>
                  <a:pt x="-1604" y="159589"/>
                  <a:pt x="4463" y="114857"/>
                  <a:pt x="0" y="41996"/>
                </a:cubicBezTo>
                <a:close/>
              </a:path>
              <a:path w="881302" h="251969" stroke="0" extrusionOk="0">
                <a:moveTo>
                  <a:pt x="0" y="41996"/>
                </a:moveTo>
                <a:cubicBezTo>
                  <a:pt x="-3468" y="16663"/>
                  <a:pt x="14235" y="1714"/>
                  <a:pt x="41996" y="0"/>
                </a:cubicBezTo>
                <a:cubicBezTo>
                  <a:pt x="232010" y="-38601"/>
                  <a:pt x="269652" y="28308"/>
                  <a:pt x="456597" y="0"/>
                </a:cubicBezTo>
                <a:cubicBezTo>
                  <a:pt x="643542" y="-28308"/>
                  <a:pt x="682077" y="23970"/>
                  <a:pt x="839306" y="0"/>
                </a:cubicBezTo>
                <a:cubicBezTo>
                  <a:pt x="856603" y="-3226"/>
                  <a:pt x="884164" y="20170"/>
                  <a:pt x="881302" y="41996"/>
                </a:cubicBezTo>
                <a:cubicBezTo>
                  <a:pt x="888041" y="120442"/>
                  <a:pt x="879758" y="136724"/>
                  <a:pt x="881302" y="209973"/>
                </a:cubicBezTo>
                <a:cubicBezTo>
                  <a:pt x="883192" y="230092"/>
                  <a:pt x="860475" y="253749"/>
                  <a:pt x="839306" y="251969"/>
                </a:cubicBezTo>
                <a:cubicBezTo>
                  <a:pt x="644540" y="267924"/>
                  <a:pt x="630956" y="236233"/>
                  <a:pt x="440651" y="251969"/>
                </a:cubicBezTo>
                <a:cubicBezTo>
                  <a:pt x="250347" y="267705"/>
                  <a:pt x="159800" y="230011"/>
                  <a:pt x="41996" y="251969"/>
                </a:cubicBezTo>
                <a:cubicBezTo>
                  <a:pt x="14749" y="251737"/>
                  <a:pt x="1272" y="229679"/>
                  <a:pt x="0" y="209973"/>
                </a:cubicBezTo>
                <a:cubicBezTo>
                  <a:pt x="-2275" y="176171"/>
                  <a:pt x="14918" y="86285"/>
                  <a:pt x="0" y="4199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Weiter</a:t>
            </a: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0F1ED6D3-354E-494C-AC4B-99224FBF9030}"/>
              </a:ext>
            </a:extLst>
          </p:cNvPr>
          <p:cNvSpPr/>
          <p:nvPr/>
        </p:nvSpPr>
        <p:spPr>
          <a:xfrm>
            <a:off x="9721585" y="3494001"/>
            <a:ext cx="1106201" cy="270273"/>
          </a:xfrm>
          <a:custGeom>
            <a:avLst/>
            <a:gdLst>
              <a:gd name="connsiteX0" fmla="*/ 0 w 1106201"/>
              <a:gd name="connsiteY0" fmla="*/ 45046 h 270273"/>
              <a:gd name="connsiteX1" fmla="*/ 45046 w 1106201"/>
              <a:gd name="connsiteY1" fmla="*/ 0 h 270273"/>
              <a:gd name="connsiteX2" fmla="*/ 553101 w 1106201"/>
              <a:gd name="connsiteY2" fmla="*/ 0 h 270273"/>
              <a:gd name="connsiteX3" fmla="*/ 1061155 w 1106201"/>
              <a:gd name="connsiteY3" fmla="*/ 0 h 270273"/>
              <a:gd name="connsiteX4" fmla="*/ 1106201 w 1106201"/>
              <a:gd name="connsiteY4" fmla="*/ 45046 h 270273"/>
              <a:gd name="connsiteX5" fmla="*/ 1106201 w 1106201"/>
              <a:gd name="connsiteY5" fmla="*/ 225227 h 270273"/>
              <a:gd name="connsiteX6" fmla="*/ 1061155 w 1106201"/>
              <a:gd name="connsiteY6" fmla="*/ 270273 h 270273"/>
              <a:gd name="connsiteX7" fmla="*/ 542939 w 1106201"/>
              <a:gd name="connsiteY7" fmla="*/ 270273 h 270273"/>
              <a:gd name="connsiteX8" fmla="*/ 45046 w 1106201"/>
              <a:gd name="connsiteY8" fmla="*/ 270273 h 270273"/>
              <a:gd name="connsiteX9" fmla="*/ 0 w 1106201"/>
              <a:gd name="connsiteY9" fmla="*/ 225227 h 270273"/>
              <a:gd name="connsiteX10" fmla="*/ 0 w 1106201"/>
              <a:gd name="connsiteY10" fmla="*/ 45046 h 2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201" h="270273" fill="none" extrusionOk="0">
                <a:moveTo>
                  <a:pt x="0" y="45046"/>
                </a:moveTo>
                <a:cubicBezTo>
                  <a:pt x="646" y="20959"/>
                  <a:pt x="22919" y="-2409"/>
                  <a:pt x="45046" y="0"/>
                </a:cubicBezTo>
                <a:cubicBezTo>
                  <a:pt x="287026" y="8689"/>
                  <a:pt x="322266" y="9689"/>
                  <a:pt x="553101" y="0"/>
                </a:cubicBezTo>
                <a:cubicBezTo>
                  <a:pt x="783936" y="-9689"/>
                  <a:pt x="849990" y="-17396"/>
                  <a:pt x="1061155" y="0"/>
                </a:cubicBezTo>
                <a:cubicBezTo>
                  <a:pt x="1083745" y="-4663"/>
                  <a:pt x="1106540" y="15577"/>
                  <a:pt x="1106201" y="45046"/>
                </a:cubicBezTo>
                <a:cubicBezTo>
                  <a:pt x="1098097" y="95813"/>
                  <a:pt x="1113754" y="164529"/>
                  <a:pt x="1106201" y="225227"/>
                </a:cubicBezTo>
                <a:cubicBezTo>
                  <a:pt x="1104449" y="250177"/>
                  <a:pt x="1087457" y="267706"/>
                  <a:pt x="1061155" y="270273"/>
                </a:cubicBezTo>
                <a:cubicBezTo>
                  <a:pt x="868618" y="287118"/>
                  <a:pt x="753862" y="290717"/>
                  <a:pt x="542939" y="270273"/>
                </a:cubicBezTo>
                <a:cubicBezTo>
                  <a:pt x="332016" y="249829"/>
                  <a:pt x="174058" y="267447"/>
                  <a:pt x="45046" y="270273"/>
                </a:cubicBezTo>
                <a:cubicBezTo>
                  <a:pt x="20086" y="268069"/>
                  <a:pt x="3923" y="250923"/>
                  <a:pt x="0" y="225227"/>
                </a:cubicBezTo>
                <a:cubicBezTo>
                  <a:pt x="940" y="153271"/>
                  <a:pt x="-795" y="88416"/>
                  <a:pt x="0" y="45046"/>
                </a:cubicBezTo>
                <a:close/>
              </a:path>
              <a:path w="1106201" h="270273" stroke="0" extrusionOk="0">
                <a:moveTo>
                  <a:pt x="0" y="45046"/>
                </a:moveTo>
                <a:cubicBezTo>
                  <a:pt x="-1029" y="19533"/>
                  <a:pt x="19245" y="346"/>
                  <a:pt x="45046" y="0"/>
                </a:cubicBezTo>
                <a:cubicBezTo>
                  <a:pt x="218914" y="-17904"/>
                  <a:pt x="335288" y="-19094"/>
                  <a:pt x="573423" y="0"/>
                </a:cubicBezTo>
                <a:cubicBezTo>
                  <a:pt x="811558" y="19094"/>
                  <a:pt x="847149" y="-8615"/>
                  <a:pt x="1061155" y="0"/>
                </a:cubicBezTo>
                <a:cubicBezTo>
                  <a:pt x="1081123" y="-2687"/>
                  <a:pt x="1107760" y="20913"/>
                  <a:pt x="1106201" y="45046"/>
                </a:cubicBezTo>
                <a:cubicBezTo>
                  <a:pt x="1100997" y="81678"/>
                  <a:pt x="1113455" y="163390"/>
                  <a:pt x="1106201" y="225227"/>
                </a:cubicBezTo>
                <a:cubicBezTo>
                  <a:pt x="1107619" y="247798"/>
                  <a:pt x="1083863" y="272180"/>
                  <a:pt x="1061155" y="270273"/>
                </a:cubicBezTo>
                <a:cubicBezTo>
                  <a:pt x="816171" y="254353"/>
                  <a:pt x="694212" y="279914"/>
                  <a:pt x="553101" y="270273"/>
                </a:cubicBezTo>
                <a:cubicBezTo>
                  <a:pt x="411990" y="260632"/>
                  <a:pt x="195215" y="295451"/>
                  <a:pt x="45046" y="270273"/>
                </a:cubicBezTo>
                <a:cubicBezTo>
                  <a:pt x="15521" y="270007"/>
                  <a:pt x="1828" y="245092"/>
                  <a:pt x="0" y="225227"/>
                </a:cubicBezTo>
                <a:cubicBezTo>
                  <a:pt x="-8620" y="186299"/>
                  <a:pt x="393" y="95424"/>
                  <a:pt x="0" y="4504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</a:t>
            </a: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1C69C72F-5AB5-4F74-9F13-F21AE242F19D}"/>
              </a:ext>
            </a:extLst>
          </p:cNvPr>
          <p:cNvSpPr/>
          <p:nvPr/>
        </p:nvSpPr>
        <p:spPr>
          <a:xfrm>
            <a:off x="8899496" y="3922336"/>
            <a:ext cx="3000975" cy="268631"/>
          </a:xfrm>
          <a:custGeom>
            <a:avLst/>
            <a:gdLst>
              <a:gd name="connsiteX0" fmla="*/ 0 w 3000975"/>
              <a:gd name="connsiteY0" fmla="*/ 44773 h 268631"/>
              <a:gd name="connsiteX1" fmla="*/ 44773 w 3000975"/>
              <a:gd name="connsiteY1" fmla="*/ 0 h 268631"/>
              <a:gd name="connsiteX2" fmla="*/ 568830 w 3000975"/>
              <a:gd name="connsiteY2" fmla="*/ 0 h 268631"/>
              <a:gd name="connsiteX3" fmla="*/ 1151116 w 3000975"/>
              <a:gd name="connsiteY3" fmla="*/ 0 h 268631"/>
              <a:gd name="connsiteX4" fmla="*/ 1675173 w 3000975"/>
              <a:gd name="connsiteY4" fmla="*/ 0 h 268631"/>
              <a:gd name="connsiteX5" fmla="*/ 2257459 w 3000975"/>
              <a:gd name="connsiteY5" fmla="*/ 0 h 268631"/>
              <a:gd name="connsiteX6" fmla="*/ 2956202 w 3000975"/>
              <a:gd name="connsiteY6" fmla="*/ 0 h 268631"/>
              <a:gd name="connsiteX7" fmla="*/ 3000975 w 3000975"/>
              <a:gd name="connsiteY7" fmla="*/ 44773 h 268631"/>
              <a:gd name="connsiteX8" fmla="*/ 3000975 w 3000975"/>
              <a:gd name="connsiteY8" fmla="*/ 223858 h 268631"/>
              <a:gd name="connsiteX9" fmla="*/ 2956202 w 3000975"/>
              <a:gd name="connsiteY9" fmla="*/ 268631 h 268631"/>
              <a:gd name="connsiteX10" fmla="*/ 2403030 w 3000975"/>
              <a:gd name="connsiteY10" fmla="*/ 268631 h 268631"/>
              <a:gd name="connsiteX11" fmla="*/ 1908088 w 3000975"/>
              <a:gd name="connsiteY11" fmla="*/ 268631 h 268631"/>
              <a:gd name="connsiteX12" fmla="*/ 1296687 w 3000975"/>
              <a:gd name="connsiteY12" fmla="*/ 268631 h 268631"/>
              <a:gd name="connsiteX13" fmla="*/ 772630 w 3000975"/>
              <a:gd name="connsiteY13" fmla="*/ 268631 h 268631"/>
              <a:gd name="connsiteX14" fmla="*/ 44773 w 3000975"/>
              <a:gd name="connsiteY14" fmla="*/ 268631 h 268631"/>
              <a:gd name="connsiteX15" fmla="*/ 0 w 3000975"/>
              <a:gd name="connsiteY15" fmla="*/ 223858 h 268631"/>
              <a:gd name="connsiteX16" fmla="*/ 0 w 3000975"/>
              <a:gd name="connsiteY16" fmla="*/ 44773 h 2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0975" h="268631" fill="none" extrusionOk="0">
                <a:moveTo>
                  <a:pt x="0" y="44773"/>
                </a:moveTo>
                <a:cubicBezTo>
                  <a:pt x="-1858" y="23368"/>
                  <a:pt x="23871" y="2842"/>
                  <a:pt x="44773" y="0"/>
                </a:cubicBezTo>
                <a:cubicBezTo>
                  <a:pt x="269011" y="19853"/>
                  <a:pt x="335081" y="-6658"/>
                  <a:pt x="568830" y="0"/>
                </a:cubicBezTo>
                <a:cubicBezTo>
                  <a:pt x="802579" y="6658"/>
                  <a:pt x="961039" y="19749"/>
                  <a:pt x="1151116" y="0"/>
                </a:cubicBezTo>
                <a:cubicBezTo>
                  <a:pt x="1341193" y="-19749"/>
                  <a:pt x="1507356" y="-16751"/>
                  <a:pt x="1675173" y="0"/>
                </a:cubicBezTo>
                <a:cubicBezTo>
                  <a:pt x="1842990" y="16751"/>
                  <a:pt x="2013710" y="22962"/>
                  <a:pt x="2257459" y="0"/>
                </a:cubicBezTo>
                <a:cubicBezTo>
                  <a:pt x="2501208" y="-22962"/>
                  <a:pt x="2785678" y="-22019"/>
                  <a:pt x="2956202" y="0"/>
                </a:cubicBezTo>
                <a:cubicBezTo>
                  <a:pt x="2982409" y="-4553"/>
                  <a:pt x="3002386" y="21571"/>
                  <a:pt x="3000975" y="44773"/>
                </a:cubicBezTo>
                <a:cubicBezTo>
                  <a:pt x="2993712" y="122041"/>
                  <a:pt x="2992080" y="165788"/>
                  <a:pt x="3000975" y="223858"/>
                </a:cubicBezTo>
                <a:cubicBezTo>
                  <a:pt x="3000927" y="247583"/>
                  <a:pt x="2983868" y="270483"/>
                  <a:pt x="2956202" y="268631"/>
                </a:cubicBezTo>
                <a:cubicBezTo>
                  <a:pt x="2768315" y="264370"/>
                  <a:pt x="2539312" y="287157"/>
                  <a:pt x="2403030" y="268631"/>
                </a:cubicBezTo>
                <a:cubicBezTo>
                  <a:pt x="2266748" y="250105"/>
                  <a:pt x="2134714" y="274670"/>
                  <a:pt x="1908088" y="268631"/>
                </a:cubicBezTo>
                <a:cubicBezTo>
                  <a:pt x="1681462" y="262592"/>
                  <a:pt x="1537764" y="278930"/>
                  <a:pt x="1296687" y="268631"/>
                </a:cubicBezTo>
                <a:cubicBezTo>
                  <a:pt x="1055610" y="258332"/>
                  <a:pt x="978962" y="294816"/>
                  <a:pt x="772630" y="268631"/>
                </a:cubicBezTo>
                <a:cubicBezTo>
                  <a:pt x="566298" y="242446"/>
                  <a:pt x="209849" y="255205"/>
                  <a:pt x="44773" y="268631"/>
                </a:cubicBezTo>
                <a:cubicBezTo>
                  <a:pt x="20307" y="267493"/>
                  <a:pt x="-4850" y="248429"/>
                  <a:pt x="0" y="223858"/>
                </a:cubicBezTo>
                <a:cubicBezTo>
                  <a:pt x="4463" y="137051"/>
                  <a:pt x="7746" y="115746"/>
                  <a:pt x="0" y="44773"/>
                </a:cubicBezTo>
                <a:close/>
              </a:path>
              <a:path w="3000975" h="268631" stroke="0" extrusionOk="0">
                <a:moveTo>
                  <a:pt x="0" y="44773"/>
                </a:moveTo>
                <a:cubicBezTo>
                  <a:pt x="-4131" y="17498"/>
                  <a:pt x="18400" y="618"/>
                  <a:pt x="44773" y="0"/>
                </a:cubicBezTo>
                <a:cubicBezTo>
                  <a:pt x="254180" y="-9095"/>
                  <a:pt x="466989" y="22210"/>
                  <a:pt x="685287" y="0"/>
                </a:cubicBezTo>
                <a:cubicBezTo>
                  <a:pt x="903585" y="-22210"/>
                  <a:pt x="1029956" y="-3418"/>
                  <a:pt x="1238459" y="0"/>
                </a:cubicBezTo>
                <a:cubicBezTo>
                  <a:pt x="1446962" y="3418"/>
                  <a:pt x="1656688" y="12716"/>
                  <a:pt x="1762516" y="0"/>
                </a:cubicBezTo>
                <a:cubicBezTo>
                  <a:pt x="1868344" y="-12716"/>
                  <a:pt x="2218601" y="-17143"/>
                  <a:pt x="2373916" y="0"/>
                </a:cubicBezTo>
                <a:cubicBezTo>
                  <a:pt x="2529231" y="17143"/>
                  <a:pt x="2818856" y="-13770"/>
                  <a:pt x="2956202" y="0"/>
                </a:cubicBezTo>
                <a:cubicBezTo>
                  <a:pt x="2982895" y="-3200"/>
                  <a:pt x="2998594" y="22139"/>
                  <a:pt x="3000975" y="44773"/>
                </a:cubicBezTo>
                <a:cubicBezTo>
                  <a:pt x="3004886" y="110723"/>
                  <a:pt x="3000809" y="147643"/>
                  <a:pt x="3000975" y="223858"/>
                </a:cubicBezTo>
                <a:cubicBezTo>
                  <a:pt x="3005651" y="249709"/>
                  <a:pt x="2976379" y="267895"/>
                  <a:pt x="2956202" y="268631"/>
                </a:cubicBezTo>
                <a:cubicBezTo>
                  <a:pt x="2741612" y="239882"/>
                  <a:pt x="2523722" y="272162"/>
                  <a:pt x="2373916" y="268631"/>
                </a:cubicBezTo>
                <a:cubicBezTo>
                  <a:pt x="2224110" y="265100"/>
                  <a:pt x="2004692" y="255619"/>
                  <a:pt x="1820745" y="268631"/>
                </a:cubicBezTo>
                <a:cubicBezTo>
                  <a:pt x="1636798" y="281643"/>
                  <a:pt x="1355087" y="240526"/>
                  <a:pt x="1180230" y="268631"/>
                </a:cubicBezTo>
                <a:cubicBezTo>
                  <a:pt x="1005374" y="296736"/>
                  <a:pt x="739000" y="245757"/>
                  <a:pt x="539716" y="268631"/>
                </a:cubicBezTo>
                <a:cubicBezTo>
                  <a:pt x="340432" y="291505"/>
                  <a:pt x="213882" y="284763"/>
                  <a:pt x="44773" y="268631"/>
                </a:cubicBezTo>
                <a:cubicBezTo>
                  <a:pt x="19027" y="267671"/>
                  <a:pt x="-3071" y="243995"/>
                  <a:pt x="0" y="223858"/>
                </a:cubicBezTo>
                <a:cubicBezTo>
                  <a:pt x="-2659" y="147324"/>
                  <a:pt x="4456" y="100857"/>
                  <a:pt x="0" y="447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Doch lieber nochmal zurück</a:t>
            </a: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BB59A994-F7C0-4EC1-80E3-A6BD2E5336D4}"/>
              </a:ext>
            </a:extLst>
          </p:cNvPr>
          <p:cNvSpPr/>
          <p:nvPr/>
        </p:nvSpPr>
        <p:spPr>
          <a:xfrm>
            <a:off x="9493628" y="4311318"/>
            <a:ext cx="1712214" cy="395631"/>
          </a:xfrm>
          <a:custGeom>
            <a:avLst/>
            <a:gdLst>
              <a:gd name="connsiteX0" fmla="*/ 0 w 1712214"/>
              <a:gd name="connsiteY0" fmla="*/ 65940 h 395631"/>
              <a:gd name="connsiteX1" fmla="*/ 65940 w 1712214"/>
              <a:gd name="connsiteY1" fmla="*/ 0 h 395631"/>
              <a:gd name="connsiteX2" fmla="*/ 576915 w 1712214"/>
              <a:gd name="connsiteY2" fmla="*/ 0 h 395631"/>
              <a:gd name="connsiteX3" fmla="*/ 1087889 w 1712214"/>
              <a:gd name="connsiteY3" fmla="*/ 0 h 395631"/>
              <a:gd name="connsiteX4" fmla="*/ 1646274 w 1712214"/>
              <a:gd name="connsiteY4" fmla="*/ 0 h 395631"/>
              <a:gd name="connsiteX5" fmla="*/ 1712214 w 1712214"/>
              <a:gd name="connsiteY5" fmla="*/ 65940 h 395631"/>
              <a:gd name="connsiteX6" fmla="*/ 1712214 w 1712214"/>
              <a:gd name="connsiteY6" fmla="*/ 329691 h 395631"/>
              <a:gd name="connsiteX7" fmla="*/ 1646274 w 1712214"/>
              <a:gd name="connsiteY7" fmla="*/ 395631 h 395631"/>
              <a:gd name="connsiteX8" fmla="*/ 1103693 w 1712214"/>
              <a:gd name="connsiteY8" fmla="*/ 395631 h 395631"/>
              <a:gd name="connsiteX9" fmla="*/ 545308 w 1712214"/>
              <a:gd name="connsiteY9" fmla="*/ 395631 h 395631"/>
              <a:gd name="connsiteX10" fmla="*/ 65940 w 1712214"/>
              <a:gd name="connsiteY10" fmla="*/ 395631 h 395631"/>
              <a:gd name="connsiteX11" fmla="*/ 0 w 1712214"/>
              <a:gd name="connsiteY11" fmla="*/ 329691 h 395631"/>
              <a:gd name="connsiteX12" fmla="*/ 0 w 1712214"/>
              <a:gd name="connsiteY12" fmla="*/ 65940 h 39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2214" h="395631" fill="none" extrusionOk="0">
                <a:moveTo>
                  <a:pt x="0" y="65940"/>
                </a:moveTo>
                <a:cubicBezTo>
                  <a:pt x="799" y="39444"/>
                  <a:pt x="38378" y="2703"/>
                  <a:pt x="65940" y="0"/>
                </a:cubicBezTo>
                <a:cubicBezTo>
                  <a:pt x="176482" y="-46089"/>
                  <a:pt x="450920" y="44541"/>
                  <a:pt x="576915" y="0"/>
                </a:cubicBezTo>
                <a:cubicBezTo>
                  <a:pt x="702911" y="-44541"/>
                  <a:pt x="939527" y="42022"/>
                  <a:pt x="1087889" y="0"/>
                </a:cubicBezTo>
                <a:cubicBezTo>
                  <a:pt x="1236251" y="-42022"/>
                  <a:pt x="1515886" y="28680"/>
                  <a:pt x="1646274" y="0"/>
                </a:cubicBezTo>
                <a:cubicBezTo>
                  <a:pt x="1682087" y="2592"/>
                  <a:pt x="1706350" y="29640"/>
                  <a:pt x="1712214" y="65940"/>
                </a:cubicBezTo>
                <a:cubicBezTo>
                  <a:pt x="1713766" y="159431"/>
                  <a:pt x="1708710" y="216932"/>
                  <a:pt x="1712214" y="329691"/>
                </a:cubicBezTo>
                <a:cubicBezTo>
                  <a:pt x="1711927" y="364678"/>
                  <a:pt x="1688119" y="390085"/>
                  <a:pt x="1646274" y="395631"/>
                </a:cubicBezTo>
                <a:cubicBezTo>
                  <a:pt x="1428942" y="433502"/>
                  <a:pt x="1300146" y="368913"/>
                  <a:pt x="1103693" y="395631"/>
                </a:cubicBezTo>
                <a:cubicBezTo>
                  <a:pt x="907240" y="422349"/>
                  <a:pt x="728176" y="364095"/>
                  <a:pt x="545308" y="395631"/>
                </a:cubicBezTo>
                <a:cubicBezTo>
                  <a:pt x="362440" y="427167"/>
                  <a:pt x="244491" y="363080"/>
                  <a:pt x="65940" y="395631"/>
                </a:cubicBezTo>
                <a:cubicBezTo>
                  <a:pt x="29298" y="397959"/>
                  <a:pt x="-4888" y="362471"/>
                  <a:pt x="0" y="329691"/>
                </a:cubicBezTo>
                <a:cubicBezTo>
                  <a:pt x="-21767" y="276157"/>
                  <a:pt x="7648" y="173073"/>
                  <a:pt x="0" y="65940"/>
                </a:cubicBezTo>
                <a:close/>
              </a:path>
              <a:path w="1712214" h="395631" stroke="0" extrusionOk="0">
                <a:moveTo>
                  <a:pt x="0" y="65940"/>
                </a:moveTo>
                <a:cubicBezTo>
                  <a:pt x="-7587" y="35871"/>
                  <a:pt x="30805" y="-3315"/>
                  <a:pt x="65940" y="0"/>
                </a:cubicBezTo>
                <a:cubicBezTo>
                  <a:pt x="220802" y="-23196"/>
                  <a:pt x="362017" y="10685"/>
                  <a:pt x="545308" y="0"/>
                </a:cubicBezTo>
                <a:cubicBezTo>
                  <a:pt x="728599" y="-10685"/>
                  <a:pt x="827562" y="50482"/>
                  <a:pt x="1040479" y="0"/>
                </a:cubicBezTo>
                <a:cubicBezTo>
                  <a:pt x="1253396" y="-50482"/>
                  <a:pt x="1396530" y="16557"/>
                  <a:pt x="1646274" y="0"/>
                </a:cubicBezTo>
                <a:cubicBezTo>
                  <a:pt x="1685907" y="9005"/>
                  <a:pt x="1713276" y="20743"/>
                  <a:pt x="1712214" y="65940"/>
                </a:cubicBezTo>
                <a:cubicBezTo>
                  <a:pt x="1717969" y="156913"/>
                  <a:pt x="1699240" y="235774"/>
                  <a:pt x="1712214" y="329691"/>
                </a:cubicBezTo>
                <a:cubicBezTo>
                  <a:pt x="1705904" y="366302"/>
                  <a:pt x="1672605" y="393275"/>
                  <a:pt x="1646274" y="395631"/>
                </a:cubicBezTo>
                <a:cubicBezTo>
                  <a:pt x="1509332" y="444311"/>
                  <a:pt x="1336448" y="392344"/>
                  <a:pt x="1151103" y="395631"/>
                </a:cubicBezTo>
                <a:cubicBezTo>
                  <a:pt x="965758" y="398918"/>
                  <a:pt x="833909" y="378233"/>
                  <a:pt x="608521" y="395631"/>
                </a:cubicBezTo>
                <a:cubicBezTo>
                  <a:pt x="383133" y="413029"/>
                  <a:pt x="306147" y="350680"/>
                  <a:pt x="65940" y="395631"/>
                </a:cubicBezTo>
                <a:cubicBezTo>
                  <a:pt x="35101" y="394190"/>
                  <a:pt x="-516" y="376805"/>
                  <a:pt x="0" y="329691"/>
                </a:cubicBezTo>
                <a:cubicBezTo>
                  <a:pt x="-975" y="243050"/>
                  <a:pt x="13963" y="140501"/>
                  <a:pt x="0" y="659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Prüfen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502E812E-7F21-4853-982C-31724268BD4E}"/>
              </a:ext>
            </a:extLst>
          </p:cNvPr>
          <p:cNvSpPr/>
          <p:nvPr/>
        </p:nvSpPr>
        <p:spPr>
          <a:xfrm>
            <a:off x="9673871" y="4877483"/>
            <a:ext cx="1452224" cy="445537"/>
          </a:xfrm>
          <a:custGeom>
            <a:avLst/>
            <a:gdLst>
              <a:gd name="connsiteX0" fmla="*/ 0 w 1452224"/>
              <a:gd name="connsiteY0" fmla="*/ 74258 h 445537"/>
              <a:gd name="connsiteX1" fmla="*/ 74258 w 1452224"/>
              <a:gd name="connsiteY1" fmla="*/ 0 h 445537"/>
              <a:gd name="connsiteX2" fmla="*/ 495790 w 1452224"/>
              <a:gd name="connsiteY2" fmla="*/ 0 h 445537"/>
              <a:gd name="connsiteX3" fmla="*/ 917323 w 1452224"/>
              <a:gd name="connsiteY3" fmla="*/ 0 h 445537"/>
              <a:gd name="connsiteX4" fmla="*/ 1377966 w 1452224"/>
              <a:gd name="connsiteY4" fmla="*/ 0 h 445537"/>
              <a:gd name="connsiteX5" fmla="*/ 1452224 w 1452224"/>
              <a:gd name="connsiteY5" fmla="*/ 74258 h 445537"/>
              <a:gd name="connsiteX6" fmla="*/ 1452224 w 1452224"/>
              <a:gd name="connsiteY6" fmla="*/ 371279 h 445537"/>
              <a:gd name="connsiteX7" fmla="*/ 1377966 w 1452224"/>
              <a:gd name="connsiteY7" fmla="*/ 445537 h 445537"/>
              <a:gd name="connsiteX8" fmla="*/ 930360 w 1452224"/>
              <a:gd name="connsiteY8" fmla="*/ 445537 h 445537"/>
              <a:gd name="connsiteX9" fmla="*/ 469716 w 1452224"/>
              <a:gd name="connsiteY9" fmla="*/ 445537 h 445537"/>
              <a:gd name="connsiteX10" fmla="*/ 74258 w 1452224"/>
              <a:gd name="connsiteY10" fmla="*/ 445537 h 445537"/>
              <a:gd name="connsiteX11" fmla="*/ 0 w 1452224"/>
              <a:gd name="connsiteY11" fmla="*/ 371279 h 445537"/>
              <a:gd name="connsiteX12" fmla="*/ 0 w 1452224"/>
              <a:gd name="connsiteY12" fmla="*/ 74258 h 44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24" h="445537" fill="none" extrusionOk="0">
                <a:moveTo>
                  <a:pt x="0" y="74258"/>
                </a:moveTo>
                <a:cubicBezTo>
                  <a:pt x="730" y="42318"/>
                  <a:pt x="37955" y="1437"/>
                  <a:pt x="74258" y="0"/>
                </a:cubicBezTo>
                <a:cubicBezTo>
                  <a:pt x="228604" y="-1917"/>
                  <a:pt x="346695" y="12751"/>
                  <a:pt x="495790" y="0"/>
                </a:cubicBezTo>
                <a:cubicBezTo>
                  <a:pt x="644885" y="-12751"/>
                  <a:pt x="807182" y="26322"/>
                  <a:pt x="917323" y="0"/>
                </a:cubicBezTo>
                <a:cubicBezTo>
                  <a:pt x="1027464" y="-26322"/>
                  <a:pt x="1197176" y="28955"/>
                  <a:pt x="1377966" y="0"/>
                </a:cubicBezTo>
                <a:cubicBezTo>
                  <a:pt x="1418161" y="3498"/>
                  <a:pt x="1441066" y="33471"/>
                  <a:pt x="1452224" y="74258"/>
                </a:cubicBezTo>
                <a:cubicBezTo>
                  <a:pt x="1462366" y="221240"/>
                  <a:pt x="1447951" y="239416"/>
                  <a:pt x="1452224" y="371279"/>
                </a:cubicBezTo>
                <a:cubicBezTo>
                  <a:pt x="1450432" y="403372"/>
                  <a:pt x="1421652" y="442805"/>
                  <a:pt x="1377966" y="445537"/>
                </a:cubicBezTo>
                <a:cubicBezTo>
                  <a:pt x="1240170" y="479459"/>
                  <a:pt x="1045177" y="431684"/>
                  <a:pt x="930360" y="445537"/>
                </a:cubicBezTo>
                <a:cubicBezTo>
                  <a:pt x="815543" y="459390"/>
                  <a:pt x="682840" y="442446"/>
                  <a:pt x="469716" y="445537"/>
                </a:cubicBezTo>
                <a:cubicBezTo>
                  <a:pt x="256592" y="448628"/>
                  <a:pt x="267123" y="412385"/>
                  <a:pt x="74258" y="445537"/>
                </a:cubicBezTo>
                <a:cubicBezTo>
                  <a:pt x="32202" y="456366"/>
                  <a:pt x="-3963" y="409342"/>
                  <a:pt x="0" y="371279"/>
                </a:cubicBezTo>
                <a:cubicBezTo>
                  <a:pt x="-93" y="272315"/>
                  <a:pt x="33462" y="190754"/>
                  <a:pt x="0" y="74258"/>
                </a:cubicBezTo>
                <a:close/>
              </a:path>
              <a:path w="1452224" h="445537" stroke="0" extrusionOk="0">
                <a:moveTo>
                  <a:pt x="0" y="74258"/>
                </a:moveTo>
                <a:cubicBezTo>
                  <a:pt x="-5894" y="38179"/>
                  <a:pt x="34498" y="-3234"/>
                  <a:pt x="74258" y="0"/>
                </a:cubicBezTo>
                <a:cubicBezTo>
                  <a:pt x="221740" y="-26676"/>
                  <a:pt x="274225" y="7199"/>
                  <a:pt x="469716" y="0"/>
                </a:cubicBezTo>
                <a:cubicBezTo>
                  <a:pt x="665207" y="-7199"/>
                  <a:pt x="791980" y="17655"/>
                  <a:pt x="878211" y="0"/>
                </a:cubicBezTo>
                <a:cubicBezTo>
                  <a:pt x="964443" y="-17655"/>
                  <a:pt x="1267298" y="9757"/>
                  <a:pt x="1377966" y="0"/>
                </a:cubicBezTo>
                <a:cubicBezTo>
                  <a:pt x="1420261" y="3592"/>
                  <a:pt x="1453545" y="22327"/>
                  <a:pt x="1452224" y="74258"/>
                </a:cubicBezTo>
                <a:cubicBezTo>
                  <a:pt x="1458950" y="164898"/>
                  <a:pt x="1423662" y="262493"/>
                  <a:pt x="1452224" y="371279"/>
                </a:cubicBezTo>
                <a:cubicBezTo>
                  <a:pt x="1442705" y="412581"/>
                  <a:pt x="1412183" y="443950"/>
                  <a:pt x="1377966" y="445537"/>
                </a:cubicBezTo>
                <a:cubicBezTo>
                  <a:pt x="1228884" y="457842"/>
                  <a:pt x="1081220" y="420131"/>
                  <a:pt x="969471" y="445537"/>
                </a:cubicBezTo>
                <a:cubicBezTo>
                  <a:pt x="857722" y="470943"/>
                  <a:pt x="651636" y="445137"/>
                  <a:pt x="521864" y="445537"/>
                </a:cubicBezTo>
                <a:cubicBezTo>
                  <a:pt x="392092" y="445937"/>
                  <a:pt x="207014" y="393000"/>
                  <a:pt x="74258" y="445537"/>
                </a:cubicBezTo>
                <a:cubicBezTo>
                  <a:pt x="38707" y="444126"/>
                  <a:pt x="-282" y="418151"/>
                  <a:pt x="0" y="371279"/>
                </a:cubicBezTo>
                <a:cubicBezTo>
                  <a:pt x="-19002" y="230446"/>
                  <a:pt x="23385" y="169885"/>
                  <a:pt x="0" y="7425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Tür öffnen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E6D20227-6920-481F-AD8E-8FFDE3385727}"/>
              </a:ext>
            </a:extLst>
          </p:cNvPr>
          <p:cNvSpPr/>
          <p:nvPr/>
        </p:nvSpPr>
        <p:spPr>
          <a:xfrm>
            <a:off x="9576841" y="5483200"/>
            <a:ext cx="1712214" cy="644652"/>
          </a:xfrm>
          <a:custGeom>
            <a:avLst/>
            <a:gdLst>
              <a:gd name="connsiteX0" fmla="*/ 0 w 1712214"/>
              <a:gd name="connsiteY0" fmla="*/ 107444 h 644652"/>
              <a:gd name="connsiteX1" fmla="*/ 107444 w 1712214"/>
              <a:gd name="connsiteY1" fmla="*/ 0 h 644652"/>
              <a:gd name="connsiteX2" fmla="*/ 591579 w 1712214"/>
              <a:gd name="connsiteY2" fmla="*/ 0 h 644652"/>
              <a:gd name="connsiteX3" fmla="*/ 1075715 w 1712214"/>
              <a:gd name="connsiteY3" fmla="*/ 0 h 644652"/>
              <a:gd name="connsiteX4" fmla="*/ 1604770 w 1712214"/>
              <a:gd name="connsiteY4" fmla="*/ 0 h 644652"/>
              <a:gd name="connsiteX5" fmla="*/ 1712214 w 1712214"/>
              <a:gd name="connsiteY5" fmla="*/ 107444 h 644652"/>
              <a:gd name="connsiteX6" fmla="*/ 1712214 w 1712214"/>
              <a:gd name="connsiteY6" fmla="*/ 537208 h 644652"/>
              <a:gd name="connsiteX7" fmla="*/ 1604770 w 1712214"/>
              <a:gd name="connsiteY7" fmla="*/ 644652 h 644652"/>
              <a:gd name="connsiteX8" fmla="*/ 1090688 w 1712214"/>
              <a:gd name="connsiteY8" fmla="*/ 644652 h 644652"/>
              <a:gd name="connsiteX9" fmla="*/ 561633 w 1712214"/>
              <a:gd name="connsiteY9" fmla="*/ 644652 h 644652"/>
              <a:gd name="connsiteX10" fmla="*/ 107444 w 1712214"/>
              <a:gd name="connsiteY10" fmla="*/ 644652 h 644652"/>
              <a:gd name="connsiteX11" fmla="*/ 0 w 1712214"/>
              <a:gd name="connsiteY11" fmla="*/ 537208 h 644652"/>
              <a:gd name="connsiteX12" fmla="*/ 0 w 1712214"/>
              <a:gd name="connsiteY12" fmla="*/ 107444 h 6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2214" h="644652" fill="none" extrusionOk="0">
                <a:moveTo>
                  <a:pt x="0" y="107444"/>
                </a:moveTo>
                <a:cubicBezTo>
                  <a:pt x="929" y="59649"/>
                  <a:pt x="50707" y="795"/>
                  <a:pt x="107444" y="0"/>
                </a:cubicBezTo>
                <a:cubicBezTo>
                  <a:pt x="266624" y="-53426"/>
                  <a:pt x="406422" y="877"/>
                  <a:pt x="591579" y="0"/>
                </a:cubicBezTo>
                <a:cubicBezTo>
                  <a:pt x="776736" y="-877"/>
                  <a:pt x="897174" y="4343"/>
                  <a:pt x="1075715" y="0"/>
                </a:cubicBezTo>
                <a:cubicBezTo>
                  <a:pt x="1254256" y="-4343"/>
                  <a:pt x="1388321" y="9311"/>
                  <a:pt x="1604770" y="0"/>
                </a:cubicBezTo>
                <a:cubicBezTo>
                  <a:pt x="1661444" y="11421"/>
                  <a:pt x="1709633" y="48156"/>
                  <a:pt x="1712214" y="107444"/>
                </a:cubicBezTo>
                <a:cubicBezTo>
                  <a:pt x="1763180" y="256338"/>
                  <a:pt x="1676947" y="397090"/>
                  <a:pt x="1712214" y="537208"/>
                </a:cubicBezTo>
                <a:cubicBezTo>
                  <a:pt x="1708950" y="580303"/>
                  <a:pt x="1670878" y="637736"/>
                  <a:pt x="1604770" y="644652"/>
                </a:cubicBezTo>
                <a:cubicBezTo>
                  <a:pt x="1427708" y="693242"/>
                  <a:pt x="1319358" y="632555"/>
                  <a:pt x="1090688" y="644652"/>
                </a:cubicBezTo>
                <a:cubicBezTo>
                  <a:pt x="862018" y="656749"/>
                  <a:pt x="726626" y="615109"/>
                  <a:pt x="561633" y="644652"/>
                </a:cubicBezTo>
                <a:cubicBezTo>
                  <a:pt x="396641" y="674195"/>
                  <a:pt x="217990" y="612033"/>
                  <a:pt x="107444" y="644652"/>
                </a:cubicBezTo>
                <a:cubicBezTo>
                  <a:pt x="46633" y="659911"/>
                  <a:pt x="-2522" y="594671"/>
                  <a:pt x="0" y="537208"/>
                </a:cubicBezTo>
                <a:cubicBezTo>
                  <a:pt x="-36764" y="367418"/>
                  <a:pt x="17874" y="246308"/>
                  <a:pt x="0" y="107444"/>
                </a:cubicBezTo>
                <a:close/>
              </a:path>
              <a:path w="1712214" h="644652" stroke="0" extrusionOk="0">
                <a:moveTo>
                  <a:pt x="0" y="107444"/>
                </a:moveTo>
                <a:cubicBezTo>
                  <a:pt x="-6808" y="53801"/>
                  <a:pt x="51138" y="-7837"/>
                  <a:pt x="107444" y="0"/>
                </a:cubicBezTo>
                <a:cubicBezTo>
                  <a:pt x="288582" y="-32115"/>
                  <a:pt x="459199" y="5331"/>
                  <a:pt x="561633" y="0"/>
                </a:cubicBezTo>
                <a:cubicBezTo>
                  <a:pt x="664067" y="-5331"/>
                  <a:pt x="892207" y="17559"/>
                  <a:pt x="1030795" y="0"/>
                </a:cubicBezTo>
                <a:cubicBezTo>
                  <a:pt x="1169383" y="-17559"/>
                  <a:pt x="1387405" y="44315"/>
                  <a:pt x="1604770" y="0"/>
                </a:cubicBezTo>
                <a:cubicBezTo>
                  <a:pt x="1669411" y="14847"/>
                  <a:pt x="1712854" y="42816"/>
                  <a:pt x="1712214" y="107444"/>
                </a:cubicBezTo>
                <a:cubicBezTo>
                  <a:pt x="1720349" y="304849"/>
                  <a:pt x="1681304" y="372798"/>
                  <a:pt x="1712214" y="537208"/>
                </a:cubicBezTo>
                <a:cubicBezTo>
                  <a:pt x="1700551" y="596904"/>
                  <a:pt x="1649474" y="641233"/>
                  <a:pt x="1604770" y="644652"/>
                </a:cubicBezTo>
                <a:cubicBezTo>
                  <a:pt x="1498432" y="694521"/>
                  <a:pt x="1333979" y="626368"/>
                  <a:pt x="1135608" y="644652"/>
                </a:cubicBezTo>
                <a:cubicBezTo>
                  <a:pt x="937237" y="662936"/>
                  <a:pt x="857362" y="613066"/>
                  <a:pt x="621526" y="644652"/>
                </a:cubicBezTo>
                <a:cubicBezTo>
                  <a:pt x="385690" y="676238"/>
                  <a:pt x="226431" y="617672"/>
                  <a:pt x="107444" y="644652"/>
                </a:cubicBezTo>
                <a:cubicBezTo>
                  <a:pt x="54453" y="643012"/>
                  <a:pt x="-424" y="605336"/>
                  <a:pt x="0" y="537208"/>
                </a:cubicBezTo>
                <a:cubicBezTo>
                  <a:pt x="-9509" y="405503"/>
                  <a:pt x="7288" y="233573"/>
                  <a:pt x="0" y="10744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425756263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Nochmal versuchen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B2CC3CB6-6165-42F7-B218-F6D1C226D94F}"/>
              </a:ext>
            </a:extLst>
          </p:cNvPr>
          <p:cNvSpPr/>
          <p:nvPr/>
        </p:nvSpPr>
        <p:spPr>
          <a:xfrm>
            <a:off x="9187778" y="6223011"/>
            <a:ext cx="2323914" cy="39252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Nochmal</a:t>
            </a:r>
          </a:p>
        </p:txBody>
      </p:sp>
      <p:sp>
        <p:nvSpPr>
          <p:cNvPr id="62" name="Foliennummernplatzhalter 61">
            <a:extLst>
              <a:ext uri="{FF2B5EF4-FFF2-40B4-BE49-F238E27FC236}">
                <a16:creationId xmlns:a16="http://schemas.microsoft.com/office/drawing/2014/main" id="{C91E5D4E-A659-4909-85BB-2DB44008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3</a:t>
            </a:fld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D44D3BB-C32D-4350-8E0B-047A88544354}"/>
              </a:ext>
            </a:extLst>
          </p:cNvPr>
          <p:cNvGrpSpPr/>
          <p:nvPr/>
        </p:nvGrpSpPr>
        <p:grpSpPr>
          <a:xfrm>
            <a:off x="7164678" y="5683057"/>
            <a:ext cx="424693" cy="528156"/>
            <a:chOff x="7740396" y="5408676"/>
            <a:chExt cx="710792" cy="873252"/>
          </a:xfrm>
        </p:grpSpPr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34759490-9BA6-4FA9-B8AB-35D11E0E099B}"/>
                </a:ext>
              </a:extLst>
            </p:cNvPr>
            <p:cNvSpPr/>
            <p:nvPr/>
          </p:nvSpPr>
          <p:spPr>
            <a:xfrm>
              <a:off x="7987391" y="5408676"/>
              <a:ext cx="463797" cy="534924"/>
            </a:xfrm>
            <a:custGeom>
              <a:avLst/>
              <a:gdLst>
                <a:gd name="connsiteX0" fmla="*/ 2025 w 463797"/>
                <a:gd name="connsiteY0" fmla="*/ 461772 h 534924"/>
                <a:gd name="connsiteX1" fmla="*/ 29457 w 463797"/>
                <a:gd name="connsiteY1" fmla="*/ 420624 h 534924"/>
                <a:gd name="connsiteX2" fmla="*/ 61461 w 463797"/>
                <a:gd name="connsiteY2" fmla="*/ 388620 h 534924"/>
                <a:gd name="connsiteX3" fmla="*/ 107181 w 463797"/>
                <a:gd name="connsiteY3" fmla="*/ 320040 h 534924"/>
                <a:gd name="connsiteX4" fmla="*/ 125469 w 463797"/>
                <a:gd name="connsiteY4" fmla="*/ 297180 h 534924"/>
                <a:gd name="connsiteX5" fmla="*/ 143757 w 463797"/>
                <a:gd name="connsiteY5" fmla="*/ 265176 h 534924"/>
                <a:gd name="connsiteX6" fmla="*/ 175761 w 463797"/>
                <a:gd name="connsiteY6" fmla="*/ 228600 h 534924"/>
                <a:gd name="connsiteX7" fmla="*/ 216909 w 463797"/>
                <a:gd name="connsiteY7" fmla="*/ 160020 h 534924"/>
                <a:gd name="connsiteX8" fmla="*/ 230625 w 463797"/>
                <a:gd name="connsiteY8" fmla="*/ 141732 h 534924"/>
                <a:gd name="connsiteX9" fmla="*/ 248913 w 463797"/>
                <a:gd name="connsiteY9" fmla="*/ 123444 h 534924"/>
                <a:gd name="connsiteX10" fmla="*/ 262629 w 463797"/>
                <a:gd name="connsiteY10" fmla="*/ 96012 h 534924"/>
                <a:gd name="connsiteX11" fmla="*/ 280917 w 463797"/>
                <a:gd name="connsiteY11" fmla="*/ 68580 h 534924"/>
                <a:gd name="connsiteX12" fmla="*/ 294633 w 463797"/>
                <a:gd name="connsiteY12" fmla="*/ 50292 h 534924"/>
                <a:gd name="connsiteX13" fmla="*/ 308349 w 463797"/>
                <a:gd name="connsiteY13" fmla="*/ 36576 h 534924"/>
                <a:gd name="connsiteX14" fmla="*/ 326637 w 463797"/>
                <a:gd name="connsiteY14" fmla="*/ 4572 h 534924"/>
                <a:gd name="connsiteX15" fmla="*/ 354069 w 463797"/>
                <a:gd name="connsiteY15" fmla="*/ 0 h 534924"/>
                <a:gd name="connsiteX16" fmla="*/ 372357 w 463797"/>
                <a:gd name="connsiteY16" fmla="*/ 4572 h 534924"/>
                <a:gd name="connsiteX17" fmla="*/ 386073 w 463797"/>
                <a:gd name="connsiteY17" fmla="*/ 9144 h 534924"/>
                <a:gd name="connsiteX18" fmla="*/ 436365 w 463797"/>
                <a:gd name="connsiteY18" fmla="*/ 18288 h 534924"/>
                <a:gd name="connsiteX19" fmla="*/ 450081 w 463797"/>
                <a:gd name="connsiteY19" fmla="*/ 73152 h 534924"/>
                <a:gd name="connsiteX20" fmla="*/ 454653 w 463797"/>
                <a:gd name="connsiteY20" fmla="*/ 86868 h 534924"/>
                <a:gd name="connsiteX21" fmla="*/ 463797 w 463797"/>
                <a:gd name="connsiteY21" fmla="*/ 128016 h 534924"/>
                <a:gd name="connsiteX22" fmla="*/ 459225 w 463797"/>
                <a:gd name="connsiteY22" fmla="*/ 141732 h 534924"/>
                <a:gd name="connsiteX23" fmla="*/ 445509 w 463797"/>
                <a:gd name="connsiteY23" fmla="*/ 146304 h 534924"/>
                <a:gd name="connsiteX24" fmla="*/ 408933 w 463797"/>
                <a:gd name="connsiteY24" fmla="*/ 164592 h 534924"/>
                <a:gd name="connsiteX25" fmla="*/ 413505 w 463797"/>
                <a:gd name="connsiteY25" fmla="*/ 210312 h 534924"/>
                <a:gd name="connsiteX26" fmla="*/ 399789 w 463797"/>
                <a:gd name="connsiteY26" fmla="*/ 224028 h 534924"/>
                <a:gd name="connsiteX27" fmla="*/ 344925 w 463797"/>
                <a:gd name="connsiteY27" fmla="*/ 219456 h 534924"/>
                <a:gd name="connsiteX28" fmla="*/ 358641 w 463797"/>
                <a:gd name="connsiteY28" fmla="*/ 283464 h 534924"/>
                <a:gd name="connsiteX29" fmla="*/ 372357 w 463797"/>
                <a:gd name="connsiteY29" fmla="*/ 301752 h 534924"/>
                <a:gd name="connsiteX30" fmla="*/ 376929 w 463797"/>
                <a:gd name="connsiteY30" fmla="*/ 315468 h 534924"/>
                <a:gd name="connsiteX31" fmla="*/ 363213 w 463797"/>
                <a:gd name="connsiteY31" fmla="*/ 342900 h 534924"/>
                <a:gd name="connsiteX32" fmla="*/ 326637 w 463797"/>
                <a:gd name="connsiteY32" fmla="*/ 347472 h 534924"/>
                <a:gd name="connsiteX33" fmla="*/ 294633 w 463797"/>
                <a:gd name="connsiteY33" fmla="*/ 352044 h 534924"/>
                <a:gd name="connsiteX34" fmla="*/ 276345 w 463797"/>
                <a:gd name="connsiteY34" fmla="*/ 361188 h 534924"/>
                <a:gd name="connsiteX35" fmla="*/ 248913 w 463797"/>
                <a:gd name="connsiteY35" fmla="*/ 420624 h 534924"/>
                <a:gd name="connsiteX36" fmla="*/ 194049 w 463797"/>
                <a:gd name="connsiteY36" fmla="*/ 416052 h 534924"/>
                <a:gd name="connsiteX37" fmla="*/ 171189 w 463797"/>
                <a:gd name="connsiteY37" fmla="*/ 434340 h 534924"/>
                <a:gd name="connsiteX38" fmla="*/ 148329 w 463797"/>
                <a:gd name="connsiteY38" fmla="*/ 457200 h 534924"/>
                <a:gd name="connsiteX39" fmla="*/ 139185 w 463797"/>
                <a:gd name="connsiteY39" fmla="*/ 512064 h 534924"/>
                <a:gd name="connsiteX40" fmla="*/ 134613 w 463797"/>
                <a:gd name="connsiteY40" fmla="*/ 525780 h 534924"/>
                <a:gd name="connsiteX41" fmla="*/ 120897 w 463797"/>
                <a:gd name="connsiteY41" fmla="*/ 534924 h 534924"/>
                <a:gd name="connsiteX42" fmla="*/ 93465 w 463797"/>
                <a:gd name="connsiteY42" fmla="*/ 516636 h 534924"/>
                <a:gd name="connsiteX43" fmla="*/ 66033 w 463797"/>
                <a:gd name="connsiteY43" fmla="*/ 489204 h 534924"/>
                <a:gd name="connsiteX44" fmla="*/ 2025 w 463797"/>
                <a:gd name="connsiteY44" fmla="*/ 461772 h 53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63797" h="534924">
                  <a:moveTo>
                    <a:pt x="2025" y="461772"/>
                  </a:moveTo>
                  <a:cubicBezTo>
                    <a:pt x="-4071" y="450342"/>
                    <a:pt x="3176" y="450190"/>
                    <a:pt x="29457" y="420624"/>
                  </a:cubicBezTo>
                  <a:cubicBezTo>
                    <a:pt x="57101" y="389524"/>
                    <a:pt x="36290" y="405401"/>
                    <a:pt x="61461" y="388620"/>
                  </a:cubicBezTo>
                  <a:cubicBezTo>
                    <a:pt x="77853" y="347639"/>
                    <a:pt x="65478" y="372169"/>
                    <a:pt x="107181" y="320040"/>
                  </a:cubicBezTo>
                  <a:cubicBezTo>
                    <a:pt x="113277" y="312420"/>
                    <a:pt x="121105" y="305908"/>
                    <a:pt x="125469" y="297180"/>
                  </a:cubicBezTo>
                  <a:cubicBezTo>
                    <a:pt x="130658" y="286802"/>
                    <a:pt x="136002" y="274223"/>
                    <a:pt x="143757" y="265176"/>
                  </a:cubicBezTo>
                  <a:cubicBezTo>
                    <a:pt x="163389" y="242273"/>
                    <a:pt x="160447" y="253102"/>
                    <a:pt x="175761" y="228600"/>
                  </a:cubicBezTo>
                  <a:cubicBezTo>
                    <a:pt x="209915" y="173953"/>
                    <a:pt x="134237" y="270249"/>
                    <a:pt x="216909" y="160020"/>
                  </a:cubicBezTo>
                  <a:cubicBezTo>
                    <a:pt x="221481" y="153924"/>
                    <a:pt x="225607" y="147467"/>
                    <a:pt x="230625" y="141732"/>
                  </a:cubicBezTo>
                  <a:cubicBezTo>
                    <a:pt x="236302" y="135244"/>
                    <a:pt x="243969" y="130507"/>
                    <a:pt x="248913" y="123444"/>
                  </a:cubicBezTo>
                  <a:cubicBezTo>
                    <a:pt x="254776" y="115069"/>
                    <a:pt x="257478" y="104843"/>
                    <a:pt x="262629" y="96012"/>
                  </a:cubicBezTo>
                  <a:cubicBezTo>
                    <a:pt x="268166" y="86519"/>
                    <a:pt x="274323" y="77372"/>
                    <a:pt x="280917" y="68580"/>
                  </a:cubicBezTo>
                  <a:cubicBezTo>
                    <a:pt x="285489" y="62484"/>
                    <a:pt x="289674" y="56078"/>
                    <a:pt x="294633" y="50292"/>
                  </a:cubicBezTo>
                  <a:cubicBezTo>
                    <a:pt x="298841" y="45383"/>
                    <a:pt x="304591" y="41837"/>
                    <a:pt x="308349" y="36576"/>
                  </a:cubicBezTo>
                  <a:cubicBezTo>
                    <a:pt x="309872" y="34443"/>
                    <a:pt x="321838" y="6972"/>
                    <a:pt x="326637" y="4572"/>
                  </a:cubicBezTo>
                  <a:cubicBezTo>
                    <a:pt x="334928" y="426"/>
                    <a:pt x="344925" y="1524"/>
                    <a:pt x="354069" y="0"/>
                  </a:cubicBezTo>
                  <a:cubicBezTo>
                    <a:pt x="360165" y="1524"/>
                    <a:pt x="366315" y="2846"/>
                    <a:pt x="372357" y="4572"/>
                  </a:cubicBezTo>
                  <a:cubicBezTo>
                    <a:pt x="376991" y="5896"/>
                    <a:pt x="381361" y="8134"/>
                    <a:pt x="386073" y="9144"/>
                  </a:cubicBezTo>
                  <a:cubicBezTo>
                    <a:pt x="402734" y="12714"/>
                    <a:pt x="419601" y="15240"/>
                    <a:pt x="436365" y="18288"/>
                  </a:cubicBezTo>
                  <a:cubicBezTo>
                    <a:pt x="440937" y="36576"/>
                    <a:pt x="444120" y="55269"/>
                    <a:pt x="450081" y="73152"/>
                  </a:cubicBezTo>
                  <a:cubicBezTo>
                    <a:pt x="451605" y="77724"/>
                    <a:pt x="453484" y="82193"/>
                    <a:pt x="454653" y="86868"/>
                  </a:cubicBezTo>
                  <a:cubicBezTo>
                    <a:pt x="458061" y="100499"/>
                    <a:pt x="460749" y="114300"/>
                    <a:pt x="463797" y="128016"/>
                  </a:cubicBezTo>
                  <a:cubicBezTo>
                    <a:pt x="462273" y="132588"/>
                    <a:pt x="462633" y="138324"/>
                    <a:pt x="459225" y="141732"/>
                  </a:cubicBezTo>
                  <a:cubicBezTo>
                    <a:pt x="455817" y="145140"/>
                    <a:pt x="449820" y="144149"/>
                    <a:pt x="445509" y="146304"/>
                  </a:cubicBezTo>
                  <a:cubicBezTo>
                    <a:pt x="402321" y="167898"/>
                    <a:pt x="439863" y="154282"/>
                    <a:pt x="408933" y="164592"/>
                  </a:cubicBezTo>
                  <a:cubicBezTo>
                    <a:pt x="410457" y="179832"/>
                    <a:pt x="415834" y="195174"/>
                    <a:pt x="413505" y="210312"/>
                  </a:cubicBezTo>
                  <a:cubicBezTo>
                    <a:pt x="412522" y="216703"/>
                    <a:pt x="406198" y="223173"/>
                    <a:pt x="399789" y="224028"/>
                  </a:cubicBezTo>
                  <a:cubicBezTo>
                    <a:pt x="381599" y="226453"/>
                    <a:pt x="363213" y="220980"/>
                    <a:pt x="344925" y="219456"/>
                  </a:cubicBezTo>
                  <a:cubicBezTo>
                    <a:pt x="348071" y="247766"/>
                    <a:pt x="345759" y="260276"/>
                    <a:pt x="358641" y="283464"/>
                  </a:cubicBezTo>
                  <a:cubicBezTo>
                    <a:pt x="362342" y="290125"/>
                    <a:pt x="367785" y="295656"/>
                    <a:pt x="372357" y="301752"/>
                  </a:cubicBezTo>
                  <a:cubicBezTo>
                    <a:pt x="373881" y="306324"/>
                    <a:pt x="377974" y="310763"/>
                    <a:pt x="376929" y="315468"/>
                  </a:cubicBezTo>
                  <a:cubicBezTo>
                    <a:pt x="374711" y="325448"/>
                    <a:pt x="371838" y="337411"/>
                    <a:pt x="363213" y="342900"/>
                  </a:cubicBezTo>
                  <a:cubicBezTo>
                    <a:pt x="352847" y="349497"/>
                    <a:pt x="338816" y="345848"/>
                    <a:pt x="326637" y="347472"/>
                  </a:cubicBezTo>
                  <a:lnTo>
                    <a:pt x="294633" y="352044"/>
                  </a:lnTo>
                  <a:cubicBezTo>
                    <a:pt x="288537" y="355092"/>
                    <a:pt x="279030" y="354924"/>
                    <a:pt x="276345" y="361188"/>
                  </a:cubicBezTo>
                  <a:cubicBezTo>
                    <a:pt x="248256" y="426728"/>
                    <a:pt x="291258" y="410038"/>
                    <a:pt x="248913" y="420624"/>
                  </a:cubicBezTo>
                  <a:cubicBezTo>
                    <a:pt x="230625" y="419100"/>
                    <a:pt x="212400" y="416052"/>
                    <a:pt x="194049" y="416052"/>
                  </a:cubicBezTo>
                  <a:cubicBezTo>
                    <a:pt x="177402" y="416052"/>
                    <a:pt x="180404" y="423808"/>
                    <a:pt x="171189" y="434340"/>
                  </a:cubicBezTo>
                  <a:cubicBezTo>
                    <a:pt x="164093" y="442450"/>
                    <a:pt x="155949" y="449580"/>
                    <a:pt x="148329" y="457200"/>
                  </a:cubicBezTo>
                  <a:cubicBezTo>
                    <a:pt x="145748" y="475264"/>
                    <a:pt x="143642" y="494236"/>
                    <a:pt x="139185" y="512064"/>
                  </a:cubicBezTo>
                  <a:cubicBezTo>
                    <a:pt x="138016" y="516739"/>
                    <a:pt x="137624" y="522017"/>
                    <a:pt x="134613" y="525780"/>
                  </a:cubicBezTo>
                  <a:cubicBezTo>
                    <a:pt x="131180" y="530071"/>
                    <a:pt x="125469" y="531876"/>
                    <a:pt x="120897" y="534924"/>
                  </a:cubicBezTo>
                  <a:cubicBezTo>
                    <a:pt x="103104" y="508234"/>
                    <a:pt x="122988" y="531398"/>
                    <a:pt x="93465" y="516636"/>
                  </a:cubicBezTo>
                  <a:cubicBezTo>
                    <a:pt x="57861" y="498834"/>
                    <a:pt x="88721" y="509829"/>
                    <a:pt x="66033" y="489204"/>
                  </a:cubicBezTo>
                  <a:cubicBezTo>
                    <a:pt x="23682" y="450703"/>
                    <a:pt x="8121" y="473202"/>
                    <a:pt x="2025" y="4617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Kreis: nicht ausgefüllt 69">
              <a:extLst>
                <a:ext uri="{FF2B5EF4-FFF2-40B4-BE49-F238E27FC236}">
                  <a16:creationId xmlns:a16="http://schemas.microsoft.com/office/drawing/2014/main" id="{1A72DAFB-5841-46F4-ADC4-22C305A96623}"/>
                </a:ext>
              </a:extLst>
            </p:cNvPr>
            <p:cNvSpPr/>
            <p:nvPr/>
          </p:nvSpPr>
          <p:spPr>
            <a:xfrm>
              <a:off x="7740396" y="5819843"/>
              <a:ext cx="454856" cy="462085"/>
            </a:xfrm>
            <a:custGeom>
              <a:avLst/>
              <a:gdLst>
                <a:gd name="connsiteX0" fmla="*/ 0 w 454856"/>
                <a:gd name="connsiteY0" fmla="*/ 231043 h 462085"/>
                <a:gd name="connsiteX1" fmla="*/ 227428 w 454856"/>
                <a:gd name="connsiteY1" fmla="*/ 0 h 462085"/>
                <a:gd name="connsiteX2" fmla="*/ 454856 w 454856"/>
                <a:gd name="connsiteY2" fmla="*/ 231043 h 462085"/>
                <a:gd name="connsiteX3" fmla="*/ 227428 w 454856"/>
                <a:gd name="connsiteY3" fmla="*/ 462086 h 462085"/>
                <a:gd name="connsiteX4" fmla="*/ 0 w 454856"/>
                <a:gd name="connsiteY4" fmla="*/ 231043 h 462085"/>
                <a:gd name="connsiteX5" fmla="*/ 113714 w 454856"/>
                <a:gd name="connsiteY5" fmla="*/ 231043 h 462085"/>
                <a:gd name="connsiteX6" fmla="*/ 227428 w 454856"/>
                <a:gd name="connsiteY6" fmla="*/ 348372 h 462085"/>
                <a:gd name="connsiteX7" fmla="*/ 341142 w 454856"/>
                <a:gd name="connsiteY7" fmla="*/ 231043 h 462085"/>
                <a:gd name="connsiteX8" fmla="*/ 227428 w 454856"/>
                <a:gd name="connsiteY8" fmla="*/ 113714 h 462085"/>
                <a:gd name="connsiteX9" fmla="*/ 113714 w 454856"/>
                <a:gd name="connsiteY9" fmla="*/ 231043 h 4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856" h="462085" fill="none" extrusionOk="0">
                  <a:moveTo>
                    <a:pt x="0" y="231043"/>
                  </a:moveTo>
                  <a:cubicBezTo>
                    <a:pt x="-9719" y="101869"/>
                    <a:pt x="124895" y="18869"/>
                    <a:pt x="227428" y="0"/>
                  </a:cubicBezTo>
                  <a:cubicBezTo>
                    <a:pt x="358602" y="8290"/>
                    <a:pt x="456553" y="121018"/>
                    <a:pt x="454856" y="231043"/>
                  </a:cubicBezTo>
                  <a:cubicBezTo>
                    <a:pt x="466336" y="376329"/>
                    <a:pt x="365666" y="477561"/>
                    <a:pt x="227428" y="462086"/>
                  </a:cubicBezTo>
                  <a:cubicBezTo>
                    <a:pt x="114753" y="450765"/>
                    <a:pt x="4509" y="337436"/>
                    <a:pt x="0" y="231043"/>
                  </a:cubicBezTo>
                  <a:close/>
                  <a:moveTo>
                    <a:pt x="113714" y="231043"/>
                  </a:moveTo>
                  <a:cubicBezTo>
                    <a:pt x="98500" y="298340"/>
                    <a:pt x="163317" y="347470"/>
                    <a:pt x="227428" y="348372"/>
                  </a:cubicBezTo>
                  <a:cubicBezTo>
                    <a:pt x="286903" y="348136"/>
                    <a:pt x="334733" y="282778"/>
                    <a:pt x="341142" y="231043"/>
                  </a:cubicBezTo>
                  <a:cubicBezTo>
                    <a:pt x="342219" y="151682"/>
                    <a:pt x="284620" y="116990"/>
                    <a:pt x="227428" y="113714"/>
                  </a:cubicBezTo>
                  <a:cubicBezTo>
                    <a:pt x="161474" y="119349"/>
                    <a:pt x="121166" y="171781"/>
                    <a:pt x="113714" y="231043"/>
                  </a:cubicBezTo>
                  <a:close/>
                </a:path>
                <a:path w="454856" h="462085" stroke="0" extrusionOk="0">
                  <a:moveTo>
                    <a:pt x="0" y="231043"/>
                  </a:moveTo>
                  <a:cubicBezTo>
                    <a:pt x="-23183" y="89141"/>
                    <a:pt x="97701" y="1547"/>
                    <a:pt x="227428" y="0"/>
                  </a:cubicBezTo>
                  <a:cubicBezTo>
                    <a:pt x="383297" y="6371"/>
                    <a:pt x="447460" y="103676"/>
                    <a:pt x="454856" y="231043"/>
                  </a:cubicBezTo>
                  <a:cubicBezTo>
                    <a:pt x="449321" y="364051"/>
                    <a:pt x="350452" y="476354"/>
                    <a:pt x="227428" y="462086"/>
                  </a:cubicBezTo>
                  <a:cubicBezTo>
                    <a:pt x="85855" y="453350"/>
                    <a:pt x="19071" y="367757"/>
                    <a:pt x="0" y="231043"/>
                  </a:cubicBezTo>
                  <a:close/>
                  <a:moveTo>
                    <a:pt x="113714" y="231043"/>
                  </a:moveTo>
                  <a:cubicBezTo>
                    <a:pt x="126758" y="297389"/>
                    <a:pt x="166004" y="345534"/>
                    <a:pt x="227428" y="348372"/>
                  </a:cubicBezTo>
                  <a:cubicBezTo>
                    <a:pt x="283052" y="347273"/>
                    <a:pt x="333171" y="303346"/>
                    <a:pt x="341142" y="231043"/>
                  </a:cubicBezTo>
                  <a:cubicBezTo>
                    <a:pt x="340512" y="160235"/>
                    <a:pt x="281535" y="125799"/>
                    <a:pt x="227428" y="113714"/>
                  </a:cubicBezTo>
                  <a:cubicBezTo>
                    <a:pt x="177336" y="120830"/>
                    <a:pt x="128960" y="169910"/>
                    <a:pt x="113714" y="2310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don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33FE2F1-D03E-4D36-AD4C-4152483944AC}"/>
              </a:ext>
            </a:extLst>
          </p:cNvPr>
          <p:cNvGrpSpPr/>
          <p:nvPr/>
        </p:nvGrpSpPr>
        <p:grpSpPr>
          <a:xfrm>
            <a:off x="8028084" y="5463356"/>
            <a:ext cx="712051" cy="1092278"/>
            <a:chOff x="5045384" y="2947269"/>
            <a:chExt cx="811282" cy="1033739"/>
          </a:xfrm>
          <a:scene3d>
            <a:camera prst="orthographicFront">
              <a:rot lat="3600000" lon="0" rev="0"/>
            </a:camera>
            <a:lightRig rig="threePt" dir="t"/>
          </a:scene3d>
        </p:grpSpPr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93ED9ADE-4DCA-470B-8B67-829C2AD81D55}"/>
                </a:ext>
              </a:extLst>
            </p:cNvPr>
            <p:cNvSpPr/>
            <p:nvPr/>
          </p:nvSpPr>
          <p:spPr>
            <a:xfrm>
              <a:off x="5045384" y="2947269"/>
              <a:ext cx="811282" cy="1033739"/>
            </a:xfrm>
            <a:custGeom>
              <a:avLst/>
              <a:gdLst>
                <a:gd name="connsiteX0" fmla="*/ 0 w 811282"/>
                <a:gd name="connsiteY0" fmla="*/ 0 h 1033739"/>
                <a:gd name="connsiteX1" fmla="*/ 421867 w 811282"/>
                <a:gd name="connsiteY1" fmla="*/ 0 h 1033739"/>
                <a:gd name="connsiteX2" fmla="*/ 811282 w 811282"/>
                <a:gd name="connsiteY2" fmla="*/ 0 h 1033739"/>
                <a:gd name="connsiteX3" fmla="*/ 811282 w 811282"/>
                <a:gd name="connsiteY3" fmla="*/ 485857 h 1033739"/>
                <a:gd name="connsiteX4" fmla="*/ 811282 w 811282"/>
                <a:gd name="connsiteY4" fmla="*/ 1033739 h 1033739"/>
                <a:gd name="connsiteX5" fmla="*/ 421867 w 811282"/>
                <a:gd name="connsiteY5" fmla="*/ 1033739 h 1033739"/>
                <a:gd name="connsiteX6" fmla="*/ 0 w 811282"/>
                <a:gd name="connsiteY6" fmla="*/ 1033739 h 1033739"/>
                <a:gd name="connsiteX7" fmla="*/ 0 w 811282"/>
                <a:gd name="connsiteY7" fmla="*/ 527207 h 1033739"/>
                <a:gd name="connsiteX8" fmla="*/ 0 w 811282"/>
                <a:gd name="connsiteY8" fmla="*/ 0 h 103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82" h="1033739" fill="none" extrusionOk="0">
                  <a:moveTo>
                    <a:pt x="0" y="0"/>
                  </a:moveTo>
                  <a:cubicBezTo>
                    <a:pt x="147774" y="-15877"/>
                    <a:pt x="330254" y="18369"/>
                    <a:pt x="421867" y="0"/>
                  </a:cubicBezTo>
                  <a:cubicBezTo>
                    <a:pt x="513480" y="-18369"/>
                    <a:pt x="667161" y="11161"/>
                    <a:pt x="811282" y="0"/>
                  </a:cubicBezTo>
                  <a:cubicBezTo>
                    <a:pt x="829364" y="192138"/>
                    <a:pt x="819995" y="352273"/>
                    <a:pt x="811282" y="485857"/>
                  </a:cubicBezTo>
                  <a:cubicBezTo>
                    <a:pt x="802569" y="619441"/>
                    <a:pt x="823288" y="799776"/>
                    <a:pt x="811282" y="1033739"/>
                  </a:cubicBezTo>
                  <a:cubicBezTo>
                    <a:pt x="730703" y="1042019"/>
                    <a:pt x="566111" y="1025243"/>
                    <a:pt x="421867" y="1033739"/>
                  </a:cubicBezTo>
                  <a:cubicBezTo>
                    <a:pt x="277624" y="1042235"/>
                    <a:pt x="179926" y="1013956"/>
                    <a:pt x="0" y="1033739"/>
                  </a:cubicBezTo>
                  <a:cubicBezTo>
                    <a:pt x="4795" y="857793"/>
                    <a:pt x="13780" y="749853"/>
                    <a:pt x="0" y="527207"/>
                  </a:cubicBezTo>
                  <a:cubicBezTo>
                    <a:pt x="-13780" y="304561"/>
                    <a:pt x="-6971" y="215185"/>
                    <a:pt x="0" y="0"/>
                  </a:cubicBezTo>
                  <a:close/>
                </a:path>
                <a:path w="811282" h="1033739" stroke="0" extrusionOk="0">
                  <a:moveTo>
                    <a:pt x="0" y="0"/>
                  </a:moveTo>
                  <a:cubicBezTo>
                    <a:pt x="136308" y="5398"/>
                    <a:pt x="313977" y="-2710"/>
                    <a:pt x="397528" y="0"/>
                  </a:cubicBezTo>
                  <a:cubicBezTo>
                    <a:pt x="481079" y="2710"/>
                    <a:pt x="723969" y="1767"/>
                    <a:pt x="811282" y="0"/>
                  </a:cubicBezTo>
                  <a:cubicBezTo>
                    <a:pt x="790625" y="264387"/>
                    <a:pt x="827673" y="387459"/>
                    <a:pt x="811282" y="537544"/>
                  </a:cubicBezTo>
                  <a:cubicBezTo>
                    <a:pt x="794891" y="687629"/>
                    <a:pt x="826360" y="860496"/>
                    <a:pt x="811282" y="1033739"/>
                  </a:cubicBezTo>
                  <a:cubicBezTo>
                    <a:pt x="637075" y="1019452"/>
                    <a:pt x="591588" y="1022471"/>
                    <a:pt x="421867" y="1033739"/>
                  </a:cubicBezTo>
                  <a:cubicBezTo>
                    <a:pt x="252146" y="1045007"/>
                    <a:pt x="109324" y="1018327"/>
                    <a:pt x="0" y="1033739"/>
                  </a:cubicBezTo>
                  <a:cubicBezTo>
                    <a:pt x="12417" y="871144"/>
                    <a:pt x="6659" y="711498"/>
                    <a:pt x="0" y="537544"/>
                  </a:cubicBezTo>
                  <a:cubicBezTo>
                    <a:pt x="-6659" y="363590"/>
                    <a:pt x="13507" y="12993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058A34AD-51A9-4672-87F9-ADABFA71E9B0}"/>
                </a:ext>
              </a:extLst>
            </p:cNvPr>
            <p:cNvSpPr/>
            <p:nvPr/>
          </p:nvSpPr>
          <p:spPr>
            <a:xfrm>
              <a:off x="5177555" y="3357145"/>
              <a:ext cx="578580" cy="29651"/>
            </a:xfrm>
            <a:custGeom>
              <a:avLst/>
              <a:gdLst>
                <a:gd name="connsiteX0" fmla="*/ 0 w 578580"/>
                <a:gd name="connsiteY0" fmla="*/ 29651 h 29651"/>
                <a:gd name="connsiteX1" fmla="*/ 20230 w 578580"/>
                <a:gd name="connsiteY1" fmla="*/ 17513 h 29651"/>
                <a:gd name="connsiteX2" fmla="*/ 97104 w 578580"/>
                <a:gd name="connsiteY2" fmla="*/ 9421 h 29651"/>
                <a:gd name="connsiteX3" fmla="*/ 303451 w 578580"/>
                <a:gd name="connsiteY3" fmla="*/ 17513 h 29651"/>
                <a:gd name="connsiteX4" fmla="*/ 578580 w 578580"/>
                <a:gd name="connsiteY4" fmla="*/ 21559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0" h="29651">
                  <a:moveTo>
                    <a:pt x="0" y="29651"/>
                  </a:moveTo>
                  <a:cubicBezTo>
                    <a:pt x="6743" y="25605"/>
                    <a:pt x="12531" y="19117"/>
                    <a:pt x="20230" y="17513"/>
                  </a:cubicBezTo>
                  <a:cubicBezTo>
                    <a:pt x="45455" y="12258"/>
                    <a:pt x="97104" y="9421"/>
                    <a:pt x="97104" y="9421"/>
                  </a:cubicBezTo>
                  <a:cubicBezTo>
                    <a:pt x="174755" y="-9992"/>
                    <a:pt x="109492" y="4582"/>
                    <a:pt x="303451" y="17513"/>
                  </a:cubicBezTo>
                  <a:cubicBezTo>
                    <a:pt x="449478" y="27248"/>
                    <a:pt x="256330" y="21559"/>
                    <a:pt x="578580" y="215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E6948F9B-713D-4212-8D41-9F1D130B07C9}"/>
                </a:ext>
              </a:extLst>
            </p:cNvPr>
            <p:cNvSpPr/>
            <p:nvPr/>
          </p:nvSpPr>
          <p:spPr>
            <a:xfrm>
              <a:off x="5158673" y="3300119"/>
              <a:ext cx="578580" cy="29651"/>
            </a:xfrm>
            <a:custGeom>
              <a:avLst/>
              <a:gdLst>
                <a:gd name="connsiteX0" fmla="*/ 0 w 578580"/>
                <a:gd name="connsiteY0" fmla="*/ 29651 h 29651"/>
                <a:gd name="connsiteX1" fmla="*/ 20230 w 578580"/>
                <a:gd name="connsiteY1" fmla="*/ 17513 h 29651"/>
                <a:gd name="connsiteX2" fmla="*/ 97104 w 578580"/>
                <a:gd name="connsiteY2" fmla="*/ 9421 h 29651"/>
                <a:gd name="connsiteX3" fmla="*/ 303451 w 578580"/>
                <a:gd name="connsiteY3" fmla="*/ 17513 h 29651"/>
                <a:gd name="connsiteX4" fmla="*/ 578580 w 578580"/>
                <a:gd name="connsiteY4" fmla="*/ 21559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0" h="29651">
                  <a:moveTo>
                    <a:pt x="0" y="29651"/>
                  </a:moveTo>
                  <a:cubicBezTo>
                    <a:pt x="6743" y="25605"/>
                    <a:pt x="12531" y="19117"/>
                    <a:pt x="20230" y="17513"/>
                  </a:cubicBezTo>
                  <a:cubicBezTo>
                    <a:pt x="45455" y="12258"/>
                    <a:pt x="97104" y="9421"/>
                    <a:pt x="97104" y="9421"/>
                  </a:cubicBezTo>
                  <a:cubicBezTo>
                    <a:pt x="174755" y="-9992"/>
                    <a:pt x="109492" y="4582"/>
                    <a:pt x="303451" y="17513"/>
                  </a:cubicBezTo>
                  <a:cubicBezTo>
                    <a:pt x="449478" y="27248"/>
                    <a:pt x="256330" y="21559"/>
                    <a:pt x="578580" y="215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ABA7A279-0D7F-45D3-B194-31C13E955C91}"/>
                </a:ext>
              </a:extLst>
            </p:cNvPr>
            <p:cNvSpPr/>
            <p:nvPr/>
          </p:nvSpPr>
          <p:spPr>
            <a:xfrm>
              <a:off x="5177555" y="3456619"/>
              <a:ext cx="578580" cy="29651"/>
            </a:xfrm>
            <a:custGeom>
              <a:avLst/>
              <a:gdLst>
                <a:gd name="connsiteX0" fmla="*/ 0 w 578580"/>
                <a:gd name="connsiteY0" fmla="*/ 29651 h 29651"/>
                <a:gd name="connsiteX1" fmla="*/ 20230 w 578580"/>
                <a:gd name="connsiteY1" fmla="*/ 17513 h 29651"/>
                <a:gd name="connsiteX2" fmla="*/ 97104 w 578580"/>
                <a:gd name="connsiteY2" fmla="*/ 9421 h 29651"/>
                <a:gd name="connsiteX3" fmla="*/ 303451 w 578580"/>
                <a:gd name="connsiteY3" fmla="*/ 17513 h 29651"/>
                <a:gd name="connsiteX4" fmla="*/ 578580 w 578580"/>
                <a:gd name="connsiteY4" fmla="*/ 21559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0" h="29651">
                  <a:moveTo>
                    <a:pt x="0" y="29651"/>
                  </a:moveTo>
                  <a:cubicBezTo>
                    <a:pt x="6743" y="25605"/>
                    <a:pt x="12531" y="19117"/>
                    <a:pt x="20230" y="17513"/>
                  </a:cubicBezTo>
                  <a:cubicBezTo>
                    <a:pt x="45455" y="12258"/>
                    <a:pt x="97104" y="9421"/>
                    <a:pt x="97104" y="9421"/>
                  </a:cubicBezTo>
                  <a:cubicBezTo>
                    <a:pt x="174755" y="-9992"/>
                    <a:pt x="109492" y="4582"/>
                    <a:pt x="303451" y="17513"/>
                  </a:cubicBezTo>
                  <a:cubicBezTo>
                    <a:pt x="449478" y="27248"/>
                    <a:pt x="256330" y="21559"/>
                    <a:pt x="578580" y="215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48EA3F23-5264-430B-B7F5-CD799EB8D268}"/>
                </a:ext>
              </a:extLst>
            </p:cNvPr>
            <p:cNvSpPr/>
            <p:nvPr/>
          </p:nvSpPr>
          <p:spPr>
            <a:xfrm>
              <a:off x="5158673" y="3534525"/>
              <a:ext cx="578580" cy="29651"/>
            </a:xfrm>
            <a:custGeom>
              <a:avLst/>
              <a:gdLst>
                <a:gd name="connsiteX0" fmla="*/ 0 w 578580"/>
                <a:gd name="connsiteY0" fmla="*/ 29651 h 29651"/>
                <a:gd name="connsiteX1" fmla="*/ 20230 w 578580"/>
                <a:gd name="connsiteY1" fmla="*/ 17513 h 29651"/>
                <a:gd name="connsiteX2" fmla="*/ 97104 w 578580"/>
                <a:gd name="connsiteY2" fmla="*/ 9421 h 29651"/>
                <a:gd name="connsiteX3" fmla="*/ 303451 w 578580"/>
                <a:gd name="connsiteY3" fmla="*/ 17513 h 29651"/>
                <a:gd name="connsiteX4" fmla="*/ 578580 w 578580"/>
                <a:gd name="connsiteY4" fmla="*/ 21559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0" h="29651">
                  <a:moveTo>
                    <a:pt x="0" y="29651"/>
                  </a:moveTo>
                  <a:cubicBezTo>
                    <a:pt x="6743" y="25605"/>
                    <a:pt x="12531" y="19117"/>
                    <a:pt x="20230" y="17513"/>
                  </a:cubicBezTo>
                  <a:cubicBezTo>
                    <a:pt x="45455" y="12258"/>
                    <a:pt x="97104" y="9421"/>
                    <a:pt x="97104" y="9421"/>
                  </a:cubicBezTo>
                  <a:cubicBezTo>
                    <a:pt x="174755" y="-9992"/>
                    <a:pt x="109492" y="4582"/>
                    <a:pt x="303451" y="17513"/>
                  </a:cubicBezTo>
                  <a:cubicBezTo>
                    <a:pt x="449478" y="27248"/>
                    <a:pt x="256330" y="21559"/>
                    <a:pt x="578580" y="215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532FF21D-FE11-4703-8DC5-EEDE3E70D819}"/>
                </a:ext>
              </a:extLst>
            </p:cNvPr>
            <p:cNvSpPr/>
            <p:nvPr/>
          </p:nvSpPr>
          <p:spPr>
            <a:xfrm>
              <a:off x="5177555" y="3658225"/>
              <a:ext cx="578580" cy="29651"/>
            </a:xfrm>
            <a:custGeom>
              <a:avLst/>
              <a:gdLst>
                <a:gd name="connsiteX0" fmla="*/ 0 w 578580"/>
                <a:gd name="connsiteY0" fmla="*/ 29651 h 29651"/>
                <a:gd name="connsiteX1" fmla="*/ 20230 w 578580"/>
                <a:gd name="connsiteY1" fmla="*/ 17513 h 29651"/>
                <a:gd name="connsiteX2" fmla="*/ 97104 w 578580"/>
                <a:gd name="connsiteY2" fmla="*/ 9421 h 29651"/>
                <a:gd name="connsiteX3" fmla="*/ 303451 w 578580"/>
                <a:gd name="connsiteY3" fmla="*/ 17513 h 29651"/>
                <a:gd name="connsiteX4" fmla="*/ 578580 w 578580"/>
                <a:gd name="connsiteY4" fmla="*/ 21559 h 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0" h="29651">
                  <a:moveTo>
                    <a:pt x="0" y="29651"/>
                  </a:moveTo>
                  <a:cubicBezTo>
                    <a:pt x="6743" y="25605"/>
                    <a:pt x="12531" y="19117"/>
                    <a:pt x="20230" y="17513"/>
                  </a:cubicBezTo>
                  <a:cubicBezTo>
                    <a:pt x="45455" y="12258"/>
                    <a:pt x="97104" y="9421"/>
                    <a:pt x="97104" y="9421"/>
                  </a:cubicBezTo>
                  <a:cubicBezTo>
                    <a:pt x="174755" y="-9992"/>
                    <a:pt x="109492" y="4582"/>
                    <a:pt x="303451" y="17513"/>
                  </a:cubicBezTo>
                  <a:cubicBezTo>
                    <a:pt x="449478" y="27248"/>
                    <a:pt x="256330" y="21559"/>
                    <a:pt x="578580" y="2155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5128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8806A88-E99C-4E5F-9906-D1144D720A5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e-DE" dirty="0"/>
              <a:t>Folgende Funktionen werden wir u.a. benötigen: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Übergänge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Morphen</a:t>
            </a:r>
          </a:p>
          <a:p>
            <a:pPr>
              <a:buFontTx/>
              <a:buChar char="-"/>
            </a:pPr>
            <a:r>
              <a:rPr lang="de-DE" dirty="0"/>
              <a:t>Animationen </a:t>
            </a:r>
            <a:r>
              <a:rPr lang="de-DE" dirty="0">
                <a:sym typeface="Wingdings" panose="05000000000000000000" pitchFamily="2" charset="2"/>
              </a:rPr>
              <a:t>Benutzerdefinierte Pfade und Trigger</a:t>
            </a:r>
          </a:p>
          <a:p>
            <a:pPr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Formformat  Auswahlbereich</a:t>
            </a:r>
          </a:p>
          <a:p>
            <a:pPr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Einfügen  Link</a:t>
            </a:r>
          </a:p>
          <a:p>
            <a:pPr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Bildschirmpräsentation  Bildschirmpräsentation einrichten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D0E458A-B740-40A5-A419-1D5E84DA0FC7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bg1"/>
                </a:solidFill>
              </a:rPr>
              <a:t>Funktionen für den Educational Escape Room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21D21C-1515-437B-B9FB-89A31E54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1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Bei mehreren Räumen oder „Raum-in-Raum“-Szenarien ist es hilfreich vorab ein Skript zu erstellen.</a:t>
            </a:r>
          </a:p>
          <a:p>
            <a:pPr marL="0" indent="0">
              <a:buNone/>
            </a:pPr>
            <a:r>
              <a:rPr lang="de-DE" sz="2000" dirty="0"/>
              <a:t>Definiert werden sollte pro Raum</a:t>
            </a:r>
          </a:p>
          <a:p>
            <a:pPr>
              <a:buFontTx/>
              <a:buChar char="-"/>
            </a:pPr>
            <a:r>
              <a:rPr lang="de-DE" sz="2000" dirty="0"/>
              <a:t>welche interaktiven Objekte dort vorhanden sind,</a:t>
            </a:r>
          </a:p>
          <a:p>
            <a:pPr>
              <a:buFontTx/>
              <a:buChar char="-"/>
            </a:pPr>
            <a:r>
              <a:rPr lang="de-DE" sz="2000" dirty="0"/>
              <a:t>ob diese sichtbar oder versteckt sind,</a:t>
            </a:r>
          </a:p>
          <a:p>
            <a:pPr>
              <a:buFontTx/>
              <a:buChar char="-"/>
            </a:pPr>
            <a:r>
              <a:rPr lang="de-DE" sz="2000" dirty="0"/>
              <a:t>welche Aufgaben dort zu erledigen sind,</a:t>
            </a:r>
          </a:p>
          <a:p>
            <a:pPr>
              <a:buFontTx/>
              <a:buChar char="-"/>
            </a:pPr>
            <a:r>
              <a:rPr lang="de-DE" sz="2000" dirty="0"/>
              <a:t>welche davon optional und welche obligatorisch sind,</a:t>
            </a:r>
          </a:p>
          <a:p>
            <a:pPr>
              <a:buFontTx/>
              <a:buChar char="-"/>
            </a:pPr>
            <a:r>
              <a:rPr lang="de-DE" sz="2000" dirty="0"/>
              <a:t>ob die Aufgaben in einer bestimmten Reihenfolge bearbeitet werden sollen,</a:t>
            </a:r>
          </a:p>
          <a:p>
            <a:pPr>
              <a:buFontTx/>
              <a:buChar char="-"/>
            </a:pPr>
            <a:r>
              <a:rPr lang="de-DE" sz="2000" dirty="0"/>
              <a:t>ob eine Rückkehr in den Raum möglich sein soll.</a:t>
            </a:r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Konzeption: Anzahl der Räume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AB729-9349-45D2-8252-D12CE23D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5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B8253-BB69-42BC-A1C9-7A96EC4E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Für „Entkomme aus dem </a:t>
            </a:r>
            <a:r>
              <a:rPr lang="de-DE" sz="2000" dirty="0" err="1"/>
              <a:t>FoLL</a:t>
            </a:r>
            <a:r>
              <a:rPr lang="de-DE" sz="2000" dirty="0"/>
              <a:t>“ sieht das zum Beispiel so aus: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Konzeption: Anzahl der Räume</a:t>
            </a:r>
            <a:endParaRPr lang="de-DE" sz="2800" dirty="0">
              <a:solidFill>
                <a:schemeClr val="bg1"/>
              </a:solidFill>
            </a:endParaRP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AB729-9349-45D2-8252-D12CE23D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1F4A4640-9422-4FA7-9286-FFECFE4BE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25713"/>
              </p:ext>
            </p:extLst>
          </p:nvPr>
        </p:nvGraphicFramePr>
        <p:xfrm>
          <a:off x="487990" y="2240672"/>
          <a:ext cx="11139819" cy="44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16114">
                  <a:extLst>
                    <a:ext uri="{9D8B030D-6E8A-4147-A177-3AD203B41FA5}">
                      <a16:colId xmlns:a16="http://schemas.microsoft.com/office/drawing/2014/main" val="3842513902"/>
                    </a:ext>
                  </a:extLst>
                </a:gridCol>
                <a:gridCol w="2185416">
                  <a:extLst>
                    <a:ext uri="{9D8B030D-6E8A-4147-A177-3AD203B41FA5}">
                      <a16:colId xmlns:a16="http://schemas.microsoft.com/office/drawing/2014/main" val="2125831087"/>
                    </a:ext>
                  </a:extLst>
                </a:gridCol>
                <a:gridCol w="2016252">
                  <a:extLst>
                    <a:ext uri="{9D8B030D-6E8A-4147-A177-3AD203B41FA5}">
                      <a16:colId xmlns:a16="http://schemas.microsoft.com/office/drawing/2014/main" val="3125772987"/>
                    </a:ext>
                  </a:extLst>
                </a:gridCol>
                <a:gridCol w="2022037">
                  <a:extLst>
                    <a:ext uri="{9D8B030D-6E8A-4147-A177-3AD203B41FA5}">
                      <a16:colId xmlns:a16="http://schemas.microsoft.com/office/drawing/2014/main" val="2324374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Startraum </a:t>
                      </a:r>
                      <a:r>
                        <a:rPr lang="de-DE" sz="1200" dirty="0" err="1"/>
                        <a:t>FoLL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Raum 2 Whiteboard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Raum 3 Tür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Flur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2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Zugang zu </a:t>
                      </a:r>
                      <a:r>
                        <a:rPr lang="de-DE" sz="1200" dirty="0" err="1"/>
                        <a:t>Podcastingkabine</a:t>
                      </a:r>
                      <a:endParaRPr lang="de-DE" sz="1200" dirty="0"/>
                    </a:p>
                    <a:p>
                      <a:r>
                        <a:rPr lang="de-DE" sz="1200" dirty="0"/>
                        <a:t>Sichtbar: Pflanze, Notiz, Tasche</a:t>
                      </a:r>
                    </a:p>
                    <a:p>
                      <a:r>
                        <a:rPr lang="de-DE" sz="1200" dirty="0"/>
                        <a:t>Nicht sichtbar: Audio, Fledermaus, Zettel, Schlüssel</a:t>
                      </a:r>
                    </a:p>
                    <a:p>
                      <a:r>
                        <a:rPr lang="de-DE" sz="1200" dirty="0"/>
                        <a:t>Kein Zugang zu Pflanze, Notiz, Tasche, Audio, Fledermaus, Schlüssel</a:t>
                      </a:r>
                    </a:p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Obligatorische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Aufgabe</a:t>
                      </a:r>
                      <a:r>
                        <a:rPr lang="de-DE" sz="1200" dirty="0"/>
                        <a:t>: Richtigen Namen bei </a:t>
                      </a:r>
                      <a:r>
                        <a:rPr lang="de-DE" sz="1200" dirty="0" err="1"/>
                        <a:t>Podcastingkabine</a:t>
                      </a:r>
                      <a:r>
                        <a:rPr lang="de-DE" sz="1200" dirty="0"/>
                        <a:t> anklicken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Sichtbar, aber kein Zugang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Sichtbar, aber kein Zugang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Nicht sichtbar, kein Zugang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8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Danach Zugang zu Pflanze, Notiz, Tasche, Fledermaus, Zettel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Versteckt: Audio, Schlüssel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Beliebige Reihenfolge: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Optionale Aufgabe Fledermaus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Optionale Aufgabe Pflanze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Optionale Aufgabe Notiz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Optionale Aufgabe 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Optionale Aufgabe Zettel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Obligatorische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Aufgabe</a:t>
                      </a:r>
                      <a:r>
                        <a:rPr lang="de-DE" sz="1200" dirty="0"/>
                        <a:t> Tasche: Lösungswort merken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Zugang, Rückkehr möglich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Zugang, Rückkehr möglich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Zugang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7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Optionale Aufgabe Whiteboard: Richtigen Namen anklicken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Zugang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3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</a:rPr>
                        <a:t>Obligatorische Aufgabe</a:t>
                      </a:r>
                      <a:r>
                        <a:rPr lang="de-DE" sz="1200" dirty="0"/>
                        <a:t>: Richtigen Code eingeben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Zugang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3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Optionale Aufgabe: Fledermaus 2x anklicken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4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3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FB806F2-A98A-42D7-9142-6F2866FCAB52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6" name="Vorhängeschloss">
              <a:extLst>
                <a:ext uri="{FF2B5EF4-FFF2-40B4-BE49-F238E27FC236}">
                  <a16:creationId xmlns:a16="http://schemas.microsoft.com/office/drawing/2014/main" id="{1379F3DF-D9AE-4C93-995F-37B825B49C73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7" name="Rechteck: abgerundete Ecken 6">
                <a:extLst>
                  <a:ext uri="{FF2B5EF4-FFF2-40B4-BE49-F238E27FC236}">
                    <a16:creationId xmlns:a16="http://schemas.microsoft.com/office/drawing/2014/main" id="{9D5BC4AB-7808-4EE0-91DC-7827224DFFAF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Halbbogen 7">
                <a:extLst>
                  <a:ext uri="{FF2B5EF4-FFF2-40B4-BE49-F238E27FC236}">
                    <a16:creationId xmlns:a16="http://schemas.microsoft.com/office/drawing/2014/main" id="{22C3B8A6-5114-4456-80DD-CE0589D0157A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31B040EF-4F0E-4D7A-883F-B3EC59E0A704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89D9822B-E757-4F07-BD33-1DF9364F8FDB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Rechteck: abgerundete Ecken 22">
              <a:hlinkClick r:id="rId3" action="ppaction://hlinksldjump"/>
              <a:extLst>
                <a:ext uri="{FF2B5EF4-FFF2-40B4-BE49-F238E27FC236}">
                  <a16:creationId xmlns:a16="http://schemas.microsoft.com/office/drawing/2014/main" id="{4BFF3143-C0E4-4BBA-995B-B270B3FAEC5F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" name="Rechteck: abgerundete Ecken 47">
              <a:hlinkClick r:id="rId4" action="ppaction://hlinksldjump"/>
              <a:extLst>
                <a:ext uri="{FF2B5EF4-FFF2-40B4-BE49-F238E27FC236}">
                  <a16:creationId xmlns:a16="http://schemas.microsoft.com/office/drawing/2014/main" id="{5A316865-2E0D-4D61-80D8-01A1BF38473D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hteck: abgerundete Ecken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42E6359D-629A-42C3-96A9-57BDE33B81D6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Rechteck: abgerundete Ecken 49">
              <a:hlinkClick r:id="rId4" action="ppaction://hlinksldjump"/>
              <a:extLst>
                <a:ext uri="{FF2B5EF4-FFF2-40B4-BE49-F238E27FC236}">
                  <a16:creationId xmlns:a16="http://schemas.microsoft.com/office/drawing/2014/main" id="{CA0608EC-6C68-4EFA-A74D-F43F419B57FD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1" name="Rechteck: abgerundete Ecken 50">
              <a:hlinkClick r:id="rId4" action="ppaction://hlinksldjump"/>
              <a:extLst>
                <a:ext uri="{FF2B5EF4-FFF2-40B4-BE49-F238E27FC236}">
                  <a16:creationId xmlns:a16="http://schemas.microsoft.com/office/drawing/2014/main" id="{E76560A3-C2AE-4AAA-8DE3-67C06C3B23D1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" name="Rechteck: abgerundete Ecken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2B64045B-4F93-4F51-B506-334E255231D9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3" name="Rechteck: abgerundete Ecken 52">
              <a:hlinkClick r:id="rId4" action="ppaction://hlinksldjump"/>
              <a:extLst>
                <a:ext uri="{FF2B5EF4-FFF2-40B4-BE49-F238E27FC236}">
                  <a16:creationId xmlns:a16="http://schemas.microsoft.com/office/drawing/2014/main" id="{0DF0BB61-BBD9-4DAE-8CA9-AF7505ADDC9C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4" name="Rechteck: abgerundete Ecken 53">
              <a:hlinkClick r:id="rId4" action="ppaction://hlinksldjump"/>
              <a:extLst>
                <a:ext uri="{FF2B5EF4-FFF2-40B4-BE49-F238E27FC236}">
                  <a16:creationId xmlns:a16="http://schemas.microsoft.com/office/drawing/2014/main" id="{D25573C7-1309-44C2-A65F-720D06AAC44B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5" name="Rechteck: abgerundete Ecken 54">
              <a:hlinkClick r:id="rId4" action="ppaction://hlinksldjump"/>
              <a:extLst>
                <a:ext uri="{FF2B5EF4-FFF2-40B4-BE49-F238E27FC236}">
                  <a16:creationId xmlns:a16="http://schemas.microsoft.com/office/drawing/2014/main" id="{03430DF2-A147-4A55-AA26-30F86997CD73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6" name="Rechteck: abgerundete Ecken 55">
              <a:hlinkClick r:id="rId4" action="ppaction://hlinksldjump"/>
              <a:extLst>
                <a:ext uri="{FF2B5EF4-FFF2-40B4-BE49-F238E27FC236}">
                  <a16:creationId xmlns:a16="http://schemas.microsoft.com/office/drawing/2014/main" id="{B3E84B13-3D37-4587-B227-7821BED4122D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769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dirty="0"/>
              <a:t>In PPT einfach umzusetzen sind Aufgaben, deren Lösung sich numerisch ausdrücken lässt. Hier ist es: 1234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Ein Tipp: Nummeriert zu Beginn erstmal Eure Folien, das erleichtert die Navigation im Testmodus.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63" name="Rechteck: abgerundete Ecken 62">
            <a:hlinkClick r:id="rId5" action="ppaction://hlinksldjump"/>
            <a:extLst>
              <a:ext uri="{FF2B5EF4-FFF2-40B4-BE49-F238E27FC236}">
                <a16:creationId xmlns:a16="http://schemas.microsoft.com/office/drawing/2014/main" id="{4BDD23A7-2CC6-4776-98E8-3436B5F7EA60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64" name="Foliennummernplatzhalter 63">
            <a:extLst>
              <a:ext uri="{FF2B5EF4-FFF2-40B4-BE49-F238E27FC236}">
                <a16:creationId xmlns:a16="http://schemas.microsoft.com/office/drawing/2014/main" id="{CFB4D0F6-B90A-4FE3-86DF-DE5928F5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9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6A148B7-28C9-47FF-B02E-86A6844A9A80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22" name="Vorhängeschloss">
              <a:extLst>
                <a:ext uri="{FF2B5EF4-FFF2-40B4-BE49-F238E27FC236}">
                  <a16:creationId xmlns:a16="http://schemas.microsoft.com/office/drawing/2014/main" id="{B4B66552-0579-460E-B5C8-8539B9DF09B8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34" name="Rechteck: abgerundete Ecken 33">
                <a:extLst>
                  <a:ext uri="{FF2B5EF4-FFF2-40B4-BE49-F238E27FC236}">
                    <a16:creationId xmlns:a16="http://schemas.microsoft.com/office/drawing/2014/main" id="{9173FBF5-F820-44CB-A701-9292F5E47538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Halbbogen 34">
                <a:extLst>
                  <a:ext uri="{FF2B5EF4-FFF2-40B4-BE49-F238E27FC236}">
                    <a16:creationId xmlns:a16="http://schemas.microsoft.com/office/drawing/2014/main" id="{69816FF0-681B-494F-94F2-A5E21BA73BA2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: abgerundete Ecken 35">
                <a:extLst>
                  <a:ext uri="{FF2B5EF4-FFF2-40B4-BE49-F238E27FC236}">
                    <a16:creationId xmlns:a16="http://schemas.microsoft.com/office/drawing/2014/main" id="{02A8B04B-48C2-4270-8F16-52C6CCEAFD36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E8A7D1A6-FA1F-4E9B-87EE-FF6FAE556EEA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4" name="Rechteck: abgerundete Ecken 23">
              <a:hlinkClick r:id="rId3" action="ppaction://hlinksldjump"/>
              <a:extLst>
                <a:ext uri="{FF2B5EF4-FFF2-40B4-BE49-F238E27FC236}">
                  <a16:creationId xmlns:a16="http://schemas.microsoft.com/office/drawing/2014/main" id="{E524D2C8-3D43-46E9-8737-ED8DE19B42D2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Rechteck: abgerundete Ecken 24">
              <a:hlinkClick r:id="rId4" action="ppaction://hlinksldjump"/>
              <a:extLst>
                <a:ext uri="{FF2B5EF4-FFF2-40B4-BE49-F238E27FC236}">
                  <a16:creationId xmlns:a16="http://schemas.microsoft.com/office/drawing/2014/main" id="{D71E2A42-AAFE-4530-9A49-67E8F39D5607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hteck: abgerundete Ecken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D56A993B-AF99-4B68-BD58-04CCCC860F83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Rechteck: abgerundete Ecken 26">
              <a:hlinkClick r:id="rId3" action="ppaction://hlinksldjump"/>
              <a:extLst>
                <a:ext uri="{FF2B5EF4-FFF2-40B4-BE49-F238E27FC236}">
                  <a16:creationId xmlns:a16="http://schemas.microsoft.com/office/drawing/2014/main" id="{CEC15CE6-1B96-446F-AD60-B6AC48B23925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Rechteck: abgerundete Ecken 27">
              <a:hlinkClick r:id="rId3" action="ppaction://hlinksldjump"/>
              <a:extLst>
                <a:ext uri="{FF2B5EF4-FFF2-40B4-BE49-F238E27FC236}">
                  <a16:creationId xmlns:a16="http://schemas.microsoft.com/office/drawing/2014/main" id="{B6DF68C2-7EF5-45C0-B87E-8A76BD7D22CF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hteck: abgerundete Ecken 28">
              <a:hlinkClick r:id="rId3" action="ppaction://hlinksldjump"/>
              <a:extLst>
                <a:ext uri="{FF2B5EF4-FFF2-40B4-BE49-F238E27FC236}">
                  <a16:creationId xmlns:a16="http://schemas.microsoft.com/office/drawing/2014/main" id="{7F719361-E3D5-4736-BD03-03025D59B71D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Rechteck: abgerundete Ecken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B03FC92C-1B77-4BA8-A233-43290CB5A633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1" name="Rechteck: abgerundete Ecken 30">
              <a:hlinkClick r:id="rId3" action="ppaction://hlinksldjump"/>
              <a:extLst>
                <a:ext uri="{FF2B5EF4-FFF2-40B4-BE49-F238E27FC236}">
                  <a16:creationId xmlns:a16="http://schemas.microsoft.com/office/drawing/2014/main" id="{F12E1AAF-6A43-452B-9704-7C82B11171D8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hteck: abgerundete Ecken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30650DBE-9792-4751-868C-777306BCC157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3" name="Rechteck: abgerundete Ecken 32">
              <a:hlinkClick r:id="rId3" action="ppaction://hlinksldjump"/>
              <a:extLst>
                <a:ext uri="{FF2B5EF4-FFF2-40B4-BE49-F238E27FC236}">
                  <a16:creationId xmlns:a16="http://schemas.microsoft.com/office/drawing/2014/main" id="{D5E2739A-B720-41DD-9285-708375CEB09A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8" name="Rechteck: abgerundete Ecken 37">
            <a:hlinkClick r:id="rId5" action="ppaction://hlinksldjump"/>
            <a:extLst>
              <a:ext uri="{FF2B5EF4-FFF2-40B4-BE49-F238E27FC236}">
                <a16:creationId xmlns:a16="http://schemas.microsoft.com/office/drawing/2014/main" id="{FF6BD169-E060-43FD-9DFB-FD8A36A02F4A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C1B32E-E6AE-4CC8-94FA-573C8B1D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9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B7BABA3-7529-4802-A225-BFA94A7FC1F9}"/>
              </a:ext>
            </a:extLst>
          </p:cNvPr>
          <p:cNvSpPr txBox="1">
            <a:spLocks/>
          </p:cNvSpPr>
          <p:nvPr/>
        </p:nvSpPr>
        <p:spPr>
          <a:xfrm>
            <a:off x="3938243" y="351461"/>
            <a:ext cx="7350812" cy="955295"/>
          </a:xfrm>
          <a:custGeom>
            <a:avLst/>
            <a:gdLst>
              <a:gd name="connsiteX0" fmla="*/ 0 w 7350812"/>
              <a:gd name="connsiteY0" fmla="*/ 0 h 955295"/>
              <a:gd name="connsiteX1" fmla="*/ 741764 w 7350812"/>
              <a:gd name="connsiteY1" fmla="*/ 0 h 955295"/>
              <a:gd name="connsiteX2" fmla="*/ 1189495 w 7350812"/>
              <a:gd name="connsiteY2" fmla="*/ 0 h 955295"/>
              <a:gd name="connsiteX3" fmla="*/ 1784243 w 7350812"/>
              <a:gd name="connsiteY3" fmla="*/ 0 h 955295"/>
              <a:gd name="connsiteX4" fmla="*/ 2599514 w 7350812"/>
              <a:gd name="connsiteY4" fmla="*/ 0 h 955295"/>
              <a:gd name="connsiteX5" fmla="*/ 3267770 w 7350812"/>
              <a:gd name="connsiteY5" fmla="*/ 0 h 955295"/>
              <a:gd name="connsiteX6" fmla="*/ 4009534 w 7350812"/>
              <a:gd name="connsiteY6" fmla="*/ 0 h 955295"/>
              <a:gd name="connsiteX7" fmla="*/ 4604281 w 7350812"/>
              <a:gd name="connsiteY7" fmla="*/ 0 h 955295"/>
              <a:gd name="connsiteX8" fmla="*/ 5272537 w 7350812"/>
              <a:gd name="connsiteY8" fmla="*/ 0 h 955295"/>
              <a:gd name="connsiteX9" fmla="*/ 6087809 w 7350812"/>
              <a:gd name="connsiteY9" fmla="*/ 0 h 955295"/>
              <a:gd name="connsiteX10" fmla="*/ 6609048 w 7350812"/>
              <a:gd name="connsiteY10" fmla="*/ 0 h 955295"/>
              <a:gd name="connsiteX11" fmla="*/ 7350812 w 7350812"/>
              <a:gd name="connsiteY11" fmla="*/ 0 h 955295"/>
              <a:gd name="connsiteX12" fmla="*/ 7350812 w 7350812"/>
              <a:gd name="connsiteY12" fmla="*/ 458542 h 955295"/>
              <a:gd name="connsiteX13" fmla="*/ 7350812 w 7350812"/>
              <a:gd name="connsiteY13" fmla="*/ 955295 h 955295"/>
              <a:gd name="connsiteX14" fmla="*/ 6682556 w 7350812"/>
              <a:gd name="connsiteY14" fmla="*/ 955295 h 955295"/>
              <a:gd name="connsiteX15" fmla="*/ 6014301 w 7350812"/>
              <a:gd name="connsiteY15" fmla="*/ 955295 h 955295"/>
              <a:gd name="connsiteX16" fmla="*/ 5493061 w 7350812"/>
              <a:gd name="connsiteY16" fmla="*/ 955295 h 955295"/>
              <a:gd name="connsiteX17" fmla="*/ 4824806 w 7350812"/>
              <a:gd name="connsiteY17" fmla="*/ 955295 h 955295"/>
              <a:gd name="connsiteX18" fmla="*/ 4156550 w 7350812"/>
              <a:gd name="connsiteY18" fmla="*/ 955295 h 955295"/>
              <a:gd name="connsiteX19" fmla="*/ 3488294 w 7350812"/>
              <a:gd name="connsiteY19" fmla="*/ 955295 h 955295"/>
              <a:gd name="connsiteX20" fmla="*/ 2820039 w 7350812"/>
              <a:gd name="connsiteY20" fmla="*/ 955295 h 955295"/>
              <a:gd name="connsiteX21" fmla="*/ 2225291 w 7350812"/>
              <a:gd name="connsiteY21" fmla="*/ 955295 h 955295"/>
              <a:gd name="connsiteX22" fmla="*/ 1483528 w 7350812"/>
              <a:gd name="connsiteY22" fmla="*/ 955295 h 955295"/>
              <a:gd name="connsiteX23" fmla="*/ 815272 w 7350812"/>
              <a:gd name="connsiteY23" fmla="*/ 955295 h 955295"/>
              <a:gd name="connsiteX24" fmla="*/ 0 w 7350812"/>
              <a:gd name="connsiteY24" fmla="*/ 955295 h 955295"/>
              <a:gd name="connsiteX25" fmla="*/ 0 w 7350812"/>
              <a:gd name="connsiteY25" fmla="*/ 458542 h 955295"/>
              <a:gd name="connsiteX26" fmla="*/ 0 w 7350812"/>
              <a:gd name="connsiteY26" fmla="*/ 0 h 9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50812" h="955295" fill="none" extrusionOk="0">
                <a:moveTo>
                  <a:pt x="0" y="0"/>
                </a:moveTo>
                <a:cubicBezTo>
                  <a:pt x="356598" y="-17530"/>
                  <a:pt x="383429" y="-24936"/>
                  <a:pt x="741764" y="0"/>
                </a:cubicBezTo>
                <a:cubicBezTo>
                  <a:pt x="1100099" y="24936"/>
                  <a:pt x="1006263" y="10631"/>
                  <a:pt x="1189495" y="0"/>
                </a:cubicBezTo>
                <a:cubicBezTo>
                  <a:pt x="1372727" y="-10631"/>
                  <a:pt x="1532150" y="-16468"/>
                  <a:pt x="1784243" y="0"/>
                </a:cubicBezTo>
                <a:cubicBezTo>
                  <a:pt x="2036336" y="16468"/>
                  <a:pt x="2201938" y="-16482"/>
                  <a:pt x="2599514" y="0"/>
                </a:cubicBezTo>
                <a:cubicBezTo>
                  <a:pt x="2997090" y="16482"/>
                  <a:pt x="3120808" y="7626"/>
                  <a:pt x="3267770" y="0"/>
                </a:cubicBezTo>
                <a:cubicBezTo>
                  <a:pt x="3414732" y="-7626"/>
                  <a:pt x="3834708" y="-9681"/>
                  <a:pt x="4009534" y="0"/>
                </a:cubicBezTo>
                <a:cubicBezTo>
                  <a:pt x="4184360" y="9681"/>
                  <a:pt x="4438245" y="-21511"/>
                  <a:pt x="4604281" y="0"/>
                </a:cubicBezTo>
                <a:cubicBezTo>
                  <a:pt x="4770317" y="21511"/>
                  <a:pt x="4977362" y="15612"/>
                  <a:pt x="5272537" y="0"/>
                </a:cubicBezTo>
                <a:cubicBezTo>
                  <a:pt x="5567712" y="-15612"/>
                  <a:pt x="5725237" y="7850"/>
                  <a:pt x="6087809" y="0"/>
                </a:cubicBezTo>
                <a:cubicBezTo>
                  <a:pt x="6450381" y="-7850"/>
                  <a:pt x="6399710" y="5066"/>
                  <a:pt x="6609048" y="0"/>
                </a:cubicBezTo>
                <a:cubicBezTo>
                  <a:pt x="6818386" y="-5066"/>
                  <a:pt x="7126286" y="15630"/>
                  <a:pt x="7350812" y="0"/>
                </a:cubicBezTo>
                <a:cubicBezTo>
                  <a:pt x="7354040" y="127020"/>
                  <a:pt x="7349225" y="326654"/>
                  <a:pt x="7350812" y="458542"/>
                </a:cubicBezTo>
                <a:cubicBezTo>
                  <a:pt x="7352399" y="590430"/>
                  <a:pt x="7341847" y="713421"/>
                  <a:pt x="7350812" y="955295"/>
                </a:cubicBezTo>
                <a:cubicBezTo>
                  <a:pt x="7104385" y="943477"/>
                  <a:pt x="6989420" y="984928"/>
                  <a:pt x="6682556" y="955295"/>
                </a:cubicBezTo>
                <a:cubicBezTo>
                  <a:pt x="6375692" y="925662"/>
                  <a:pt x="6246809" y="979861"/>
                  <a:pt x="6014301" y="955295"/>
                </a:cubicBezTo>
                <a:cubicBezTo>
                  <a:pt x="5781794" y="930729"/>
                  <a:pt x="5723979" y="963820"/>
                  <a:pt x="5493061" y="955295"/>
                </a:cubicBezTo>
                <a:cubicBezTo>
                  <a:pt x="5262143" y="946770"/>
                  <a:pt x="5020588" y="955124"/>
                  <a:pt x="4824806" y="955295"/>
                </a:cubicBezTo>
                <a:cubicBezTo>
                  <a:pt x="4629025" y="955466"/>
                  <a:pt x="4409688" y="936741"/>
                  <a:pt x="4156550" y="955295"/>
                </a:cubicBezTo>
                <a:cubicBezTo>
                  <a:pt x="3903412" y="973849"/>
                  <a:pt x="3658404" y="962988"/>
                  <a:pt x="3488294" y="955295"/>
                </a:cubicBezTo>
                <a:cubicBezTo>
                  <a:pt x="3318184" y="947602"/>
                  <a:pt x="3131457" y="962510"/>
                  <a:pt x="2820039" y="955295"/>
                </a:cubicBezTo>
                <a:cubicBezTo>
                  <a:pt x="2508621" y="948080"/>
                  <a:pt x="2381504" y="937937"/>
                  <a:pt x="2225291" y="955295"/>
                </a:cubicBezTo>
                <a:cubicBezTo>
                  <a:pt x="2069078" y="972653"/>
                  <a:pt x="1733821" y="948849"/>
                  <a:pt x="1483528" y="955295"/>
                </a:cubicBezTo>
                <a:cubicBezTo>
                  <a:pt x="1233235" y="961741"/>
                  <a:pt x="1098701" y="962667"/>
                  <a:pt x="815272" y="955295"/>
                </a:cubicBezTo>
                <a:cubicBezTo>
                  <a:pt x="531843" y="947923"/>
                  <a:pt x="274211" y="960348"/>
                  <a:pt x="0" y="955295"/>
                </a:cubicBezTo>
                <a:cubicBezTo>
                  <a:pt x="-6728" y="802292"/>
                  <a:pt x="19294" y="703312"/>
                  <a:pt x="0" y="458542"/>
                </a:cubicBezTo>
                <a:cubicBezTo>
                  <a:pt x="-19294" y="213772"/>
                  <a:pt x="17863" y="123543"/>
                  <a:pt x="0" y="0"/>
                </a:cubicBezTo>
                <a:close/>
              </a:path>
              <a:path w="7350812" h="955295" stroke="0" extrusionOk="0">
                <a:moveTo>
                  <a:pt x="0" y="0"/>
                </a:moveTo>
                <a:cubicBezTo>
                  <a:pt x="138772" y="-1452"/>
                  <a:pt x="325008" y="-6262"/>
                  <a:pt x="594748" y="0"/>
                </a:cubicBezTo>
                <a:cubicBezTo>
                  <a:pt x="864488" y="6262"/>
                  <a:pt x="829408" y="-166"/>
                  <a:pt x="1042479" y="0"/>
                </a:cubicBezTo>
                <a:cubicBezTo>
                  <a:pt x="1255550" y="166"/>
                  <a:pt x="1567604" y="-36005"/>
                  <a:pt x="1857751" y="0"/>
                </a:cubicBezTo>
                <a:cubicBezTo>
                  <a:pt x="2147898" y="36005"/>
                  <a:pt x="2229771" y="14104"/>
                  <a:pt x="2452498" y="0"/>
                </a:cubicBezTo>
                <a:cubicBezTo>
                  <a:pt x="2675225" y="-14104"/>
                  <a:pt x="2820402" y="-9832"/>
                  <a:pt x="3047246" y="0"/>
                </a:cubicBezTo>
                <a:cubicBezTo>
                  <a:pt x="3274090" y="9832"/>
                  <a:pt x="3624896" y="35730"/>
                  <a:pt x="3862518" y="0"/>
                </a:cubicBezTo>
                <a:cubicBezTo>
                  <a:pt x="4100140" y="-35730"/>
                  <a:pt x="4149748" y="-22757"/>
                  <a:pt x="4383757" y="0"/>
                </a:cubicBezTo>
                <a:cubicBezTo>
                  <a:pt x="4617766" y="22757"/>
                  <a:pt x="4943793" y="-20463"/>
                  <a:pt x="5199029" y="0"/>
                </a:cubicBezTo>
                <a:cubicBezTo>
                  <a:pt x="5454265" y="20463"/>
                  <a:pt x="5786987" y="15784"/>
                  <a:pt x="6014301" y="0"/>
                </a:cubicBezTo>
                <a:cubicBezTo>
                  <a:pt x="6241615" y="-15784"/>
                  <a:pt x="6446546" y="-24680"/>
                  <a:pt x="6682556" y="0"/>
                </a:cubicBezTo>
                <a:cubicBezTo>
                  <a:pt x="6918566" y="24680"/>
                  <a:pt x="7063391" y="21213"/>
                  <a:pt x="7350812" y="0"/>
                </a:cubicBezTo>
                <a:cubicBezTo>
                  <a:pt x="7373262" y="176544"/>
                  <a:pt x="7349436" y="266701"/>
                  <a:pt x="7350812" y="468095"/>
                </a:cubicBezTo>
                <a:cubicBezTo>
                  <a:pt x="7352188" y="669490"/>
                  <a:pt x="7333755" y="722614"/>
                  <a:pt x="7350812" y="955295"/>
                </a:cubicBezTo>
                <a:cubicBezTo>
                  <a:pt x="7072987" y="966134"/>
                  <a:pt x="6972626" y="983492"/>
                  <a:pt x="6682556" y="955295"/>
                </a:cubicBezTo>
                <a:cubicBezTo>
                  <a:pt x="6392486" y="927098"/>
                  <a:pt x="6372856" y="948099"/>
                  <a:pt x="6161317" y="955295"/>
                </a:cubicBezTo>
                <a:cubicBezTo>
                  <a:pt x="5949778" y="962491"/>
                  <a:pt x="5656773" y="930826"/>
                  <a:pt x="5493061" y="955295"/>
                </a:cubicBezTo>
                <a:cubicBezTo>
                  <a:pt x="5329349" y="979764"/>
                  <a:pt x="4983664" y="976667"/>
                  <a:pt x="4677789" y="955295"/>
                </a:cubicBezTo>
                <a:cubicBezTo>
                  <a:pt x="4371914" y="933923"/>
                  <a:pt x="4235482" y="934506"/>
                  <a:pt x="4009534" y="955295"/>
                </a:cubicBezTo>
                <a:cubicBezTo>
                  <a:pt x="3783586" y="976084"/>
                  <a:pt x="3742445" y="977412"/>
                  <a:pt x="3561803" y="955295"/>
                </a:cubicBezTo>
                <a:cubicBezTo>
                  <a:pt x="3381161" y="933178"/>
                  <a:pt x="3148463" y="955666"/>
                  <a:pt x="3040563" y="955295"/>
                </a:cubicBezTo>
                <a:cubicBezTo>
                  <a:pt x="2932663" y="954924"/>
                  <a:pt x="2562892" y="921663"/>
                  <a:pt x="2225291" y="955295"/>
                </a:cubicBezTo>
                <a:cubicBezTo>
                  <a:pt x="1887690" y="988927"/>
                  <a:pt x="1873354" y="929017"/>
                  <a:pt x="1557036" y="955295"/>
                </a:cubicBezTo>
                <a:cubicBezTo>
                  <a:pt x="1240718" y="981573"/>
                  <a:pt x="1176185" y="953432"/>
                  <a:pt x="1035796" y="955295"/>
                </a:cubicBezTo>
                <a:cubicBezTo>
                  <a:pt x="895407" y="957158"/>
                  <a:pt x="355091" y="992394"/>
                  <a:pt x="0" y="955295"/>
                </a:cubicBezTo>
                <a:cubicBezTo>
                  <a:pt x="-21542" y="824723"/>
                  <a:pt x="-5552" y="705291"/>
                  <a:pt x="0" y="506306"/>
                </a:cubicBezTo>
                <a:cubicBezTo>
                  <a:pt x="5552" y="307321"/>
                  <a:pt x="21629" y="12366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Schlösser: </a:t>
            </a:r>
            <a:r>
              <a:rPr lang="de-DE" sz="2800" dirty="0">
                <a:solidFill>
                  <a:schemeClr val="bg1"/>
                </a:solidFill>
              </a:rPr>
              <a:t>Welche Aufgaben sollen gelöst werden?</a:t>
            </a:r>
          </a:p>
          <a:p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2" name="Inhaltsplatzhalter 61">
            <a:extLst>
              <a:ext uri="{FF2B5EF4-FFF2-40B4-BE49-F238E27FC236}">
                <a16:creationId xmlns:a16="http://schemas.microsoft.com/office/drawing/2014/main" id="{78CA9A4C-C0C8-4434-8D56-D2210B77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9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E6A1E1F-E968-4C95-B529-A078BEB30329}"/>
              </a:ext>
            </a:extLst>
          </p:cNvPr>
          <p:cNvGrpSpPr/>
          <p:nvPr/>
        </p:nvGrpSpPr>
        <p:grpSpPr>
          <a:xfrm>
            <a:off x="959693" y="3030123"/>
            <a:ext cx="3099447" cy="2786257"/>
            <a:chOff x="1448568" y="1305854"/>
            <a:chExt cx="2434158" cy="2141589"/>
          </a:xfrm>
        </p:grpSpPr>
        <p:grpSp>
          <p:nvGrpSpPr>
            <p:cNvPr id="23" name="Vorhängeschloss">
              <a:extLst>
                <a:ext uri="{FF2B5EF4-FFF2-40B4-BE49-F238E27FC236}">
                  <a16:creationId xmlns:a16="http://schemas.microsoft.com/office/drawing/2014/main" id="{461FD5C0-7F48-4B6E-86F7-1C9DCF9AEF5F}"/>
                </a:ext>
              </a:extLst>
            </p:cNvPr>
            <p:cNvGrpSpPr/>
            <p:nvPr/>
          </p:nvGrpSpPr>
          <p:grpSpPr>
            <a:xfrm>
              <a:off x="1448568" y="1305854"/>
              <a:ext cx="2434158" cy="2141589"/>
              <a:chOff x="4317167" y="7124077"/>
              <a:chExt cx="3719369" cy="4612142"/>
            </a:xfrm>
            <a:pattFill prst="zigZag">
              <a:fgClr>
                <a:schemeClr val="accent4">
                  <a:lumMod val="60000"/>
                  <a:lumOff val="40000"/>
                </a:schemeClr>
              </a:fgClr>
              <a:bgClr>
                <a:schemeClr val="accent2">
                  <a:lumMod val="75000"/>
                </a:schemeClr>
              </a:bgClr>
            </a:pattFill>
          </p:grpSpPr>
          <p:sp>
            <p:nvSpPr>
              <p:cNvPr id="48" name="Rechteck: abgerundete Ecken 47">
                <a:extLst>
                  <a:ext uri="{FF2B5EF4-FFF2-40B4-BE49-F238E27FC236}">
                    <a16:creationId xmlns:a16="http://schemas.microsoft.com/office/drawing/2014/main" id="{805B8ECD-F9A3-4F4E-9644-9D002C636603}"/>
                  </a:ext>
                </a:extLst>
              </p:cNvPr>
              <p:cNvSpPr/>
              <p:nvPr/>
            </p:nvSpPr>
            <p:spPr>
              <a:xfrm>
                <a:off x="4317167" y="8649324"/>
                <a:ext cx="3719369" cy="3086895"/>
              </a:xfrm>
              <a:custGeom>
                <a:avLst/>
                <a:gdLst>
                  <a:gd name="connsiteX0" fmla="*/ 0 w 3719369"/>
                  <a:gd name="connsiteY0" fmla="*/ 514493 h 3086895"/>
                  <a:gd name="connsiteX1" fmla="*/ 514493 w 3719369"/>
                  <a:gd name="connsiteY1" fmla="*/ 0 h 3086895"/>
                  <a:gd name="connsiteX2" fmla="*/ 1213993 w 3719369"/>
                  <a:gd name="connsiteY2" fmla="*/ 0 h 3086895"/>
                  <a:gd name="connsiteX3" fmla="*/ 1832781 w 3719369"/>
                  <a:gd name="connsiteY3" fmla="*/ 0 h 3086895"/>
                  <a:gd name="connsiteX4" fmla="*/ 2505376 w 3719369"/>
                  <a:gd name="connsiteY4" fmla="*/ 0 h 3086895"/>
                  <a:gd name="connsiteX5" fmla="*/ 3204876 w 3719369"/>
                  <a:gd name="connsiteY5" fmla="*/ 0 h 3086895"/>
                  <a:gd name="connsiteX6" fmla="*/ 3719369 w 3719369"/>
                  <a:gd name="connsiteY6" fmla="*/ 514493 h 3086895"/>
                  <a:gd name="connsiteX7" fmla="*/ 3719369 w 3719369"/>
                  <a:gd name="connsiteY7" fmla="*/ 1241621 h 3086895"/>
                  <a:gd name="connsiteX8" fmla="*/ 3719369 w 3719369"/>
                  <a:gd name="connsiteY8" fmla="*/ 1948170 h 3086895"/>
                  <a:gd name="connsiteX9" fmla="*/ 3719369 w 3719369"/>
                  <a:gd name="connsiteY9" fmla="*/ 2572402 h 3086895"/>
                  <a:gd name="connsiteX10" fmla="*/ 3204876 w 3719369"/>
                  <a:gd name="connsiteY10" fmla="*/ 3086895 h 3086895"/>
                  <a:gd name="connsiteX11" fmla="*/ 2532280 w 3719369"/>
                  <a:gd name="connsiteY11" fmla="*/ 3086895 h 3086895"/>
                  <a:gd name="connsiteX12" fmla="*/ 1913492 w 3719369"/>
                  <a:gd name="connsiteY12" fmla="*/ 3086895 h 3086895"/>
                  <a:gd name="connsiteX13" fmla="*/ 1321608 w 3719369"/>
                  <a:gd name="connsiteY13" fmla="*/ 3086895 h 3086895"/>
                  <a:gd name="connsiteX14" fmla="*/ 514493 w 3719369"/>
                  <a:gd name="connsiteY14" fmla="*/ 3086895 h 3086895"/>
                  <a:gd name="connsiteX15" fmla="*/ 0 w 3719369"/>
                  <a:gd name="connsiteY15" fmla="*/ 2572402 h 3086895"/>
                  <a:gd name="connsiteX16" fmla="*/ 0 w 3719369"/>
                  <a:gd name="connsiteY16" fmla="*/ 1865853 h 3086895"/>
                  <a:gd name="connsiteX17" fmla="*/ 0 w 3719369"/>
                  <a:gd name="connsiteY17" fmla="*/ 1221042 h 3086895"/>
                  <a:gd name="connsiteX18" fmla="*/ 0 w 3719369"/>
                  <a:gd name="connsiteY18" fmla="*/ 514493 h 308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9369" h="3086895" fill="none" extrusionOk="0">
                    <a:moveTo>
                      <a:pt x="0" y="514493"/>
                    </a:moveTo>
                    <a:cubicBezTo>
                      <a:pt x="-9286" y="230728"/>
                      <a:pt x="254494" y="-43531"/>
                      <a:pt x="514493" y="0"/>
                    </a:cubicBezTo>
                    <a:cubicBezTo>
                      <a:pt x="718196" y="-30428"/>
                      <a:pt x="990293" y="19592"/>
                      <a:pt x="1213993" y="0"/>
                    </a:cubicBezTo>
                    <a:cubicBezTo>
                      <a:pt x="1437693" y="-19592"/>
                      <a:pt x="1654108" y="28042"/>
                      <a:pt x="1832781" y="0"/>
                    </a:cubicBezTo>
                    <a:cubicBezTo>
                      <a:pt x="2011454" y="-28042"/>
                      <a:pt x="2366621" y="-4450"/>
                      <a:pt x="2505376" y="0"/>
                    </a:cubicBezTo>
                    <a:cubicBezTo>
                      <a:pt x="2644132" y="4450"/>
                      <a:pt x="2918063" y="25659"/>
                      <a:pt x="3204876" y="0"/>
                    </a:cubicBezTo>
                    <a:cubicBezTo>
                      <a:pt x="3496491" y="-22968"/>
                      <a:pt x="3724340" y="235721"/>
                      <a:pt x="3719369" y="514493"/>
                    </a:cubicBezTo>
                    <a:cubicBezTo>
                      <a:pt x="3694858" y="701933"/>
                      <a:pt x="3710969" y="966142"/>
                      <a:pt x="3719369" y="1241621"/>
                    </a:cubicBezTo>
                    <a:cubicBezTo>
                      <a:pt x="3727769" y="1517100"/>
                      <a:pt x="3699388" y="1636058"/>
                      <a:pt x="3719369" y="1948170"/>
                    </a:cubicBezTo>
                    <a:cubicBezTo>
                      <a:pt x="3739350" y="2260282"/>
                      <a:pt x="3709497" y="2435061"/>
                      <a:pt x="3719369" y="2572402"/>
                    </a:cubicBezTo>
                    <a:cubicBezTo>
                      <a:pt x="3712034" y="2879417"/>
                      <a:pt x="3477007" y="3049054"/>
                      <a:pt x="3204876" y="3086895"/>
                    </a:cubicBezTo>
                    <a:cubicBezTo>
                      <a:pt x="3063554" y="3096518"/>
                      <a:pt x="2808139" y="3101774"/>
                      <a:pt x="2532280" y="3086895"/>
                    </a:cubicBezTo>
                    <a:cubicBezTo>
                      <a:pt x="2256421" y="3072016"/>
                      <a:pt x="2162142" y="3075570"/>
                      <a:pt x="1913492" y="3086895"/>
                    </a:cubicBezTo>
                    <a:cubicBezTo>
                      <a:pt x="1664842" y="3098220"/>
                      <a:pt x="1567966" y="3085370"/>
                      <a:pt x="1321608" y="3086895"/>
                    </a:cubicBezTo>
                    <a:cubicBezTo>
                      <a:pt x="1075250" y="3088420"/>
                      <a:pt x="767620" y="3096343"/>
                      <a:pt x="514493" y="3086895"/>
                    </a:cubicBezTo>
                    <a:cubicBezTo>
                      <a:pt x="212154" y="3154970"/>
                      <a:pt x="54760" y="2872255"/>
                      <a:pt x="0" y="2572402"/>
                    </a:cubicBezTo>
                    <a:cubicBezTo>
                      <a:pt x="6890" y="2344574"/>
                      <a:pt x="-22950" y="2191844"/>
                      <a:pt x="0" y="1865853"/>
                    </a:cubicBezTo>
                    <a:cubicBezTo>
                      <a:pt x="22950" y="1539862"/>
                      <a:pt x="-19368" y="1356392"/>
                      <a:pt x="0" y="1221042"/>
                    </a:cubicBezTo>
                    <a:cubicBezTo>
                      <a:pt x="19368" y="1085692"/>
                      <a:pt x="4236" y="843051"/>
                      <a:pt x="0" y="514493"/>
                    </a:cubicBezTo>
                    <a:close/>
                  </a:path>
                  <a:path w="3719369" h="3086895" stroke="0" extrusionOk="0">
                    <a:moveTo>
                      <a:pt x="0" y="514493"/>
                    </a:moveTo>
                    <a:cubicBezTo>
                      <a:pt x="-22714" y="216335"/>
                      <a:pt x="224047" y="2364"/>
                      <a:pt x="514493" y="0"/>
                    </a:cubicBezTo>
                    <a:cubicBezTo>
                      <a:pt x="766063" y="5044"/>
                      <a:pt x="954207" y="3367"/>
                      <a:pt x="1240896" y="0"/>
                    </a:cubicBezTo>
                    <a:cubicBezTo>
                      <a:pt x="1527585" y="-3367"/>
                      <a:pt x="1587239" y="-17739"/>
                      <a:pt x="1886588" y="0"/>
                    </a:cubicBezTo>
                    <a:cubicBezTo>
                      <a:pt x="2185937" y="17739"/>
                      <a:pt x="2304463" y="15299"/>
                      <a:pt x="2505376" y="0"/>
                    </a:cubicBezTo>
                    <a:cubicBezTo>
                      <a:pt x="2706289" y="-15299"/>
                      <a:pt x="2863840" y="-20658"/>
                      <a:pt x="3204876" y="0"/>
                    </a:cubicBezTo>
                    <a:cubicBezTo>
                      <a:pt x="3498342" y="-19179"/>
                      <a:pt x="3669080" y="222645"/>
                      <a:pt x="3719369" y="514493"/>
                    </a:cubicBezTo>
                    <a:cubicBezTo>
                      <a:pt x="3737542" y="741790"/>
                      <a:pt x="3716341" y="887357"/>
                      <a:pt x="3719369" y="1200463"/>
                    </a:cubicBezTo>
                    <a:cubicBezTo>
                      <a:pt x="3722398" y="1513569"/>
                      <a:pt x="3747073" y="1624144"/>
                      <a:pt x="3719369" y="1927591"/>
                    </a:cubicBezTo>
                    <a:cubicBezTo>
                      <a:pt x="3691665" y="2231038"/>
                      <a:pt x="3710650" y="2342095"/>
                      <a:pt x="3719369" y="2572402"/>
                    </a:cubicBezTo>
                    <a:cubicBezTo>
                      <a:pt x="3665386" y="2853461"/>
                      <a:pt x="3498957" y="3059654"/>
                      <a:pt x="3204876" y="3086895"/>
                    </a:cubicBezTo>
                    <a:cubicBezTo>
                      <a:pt x="2886999" y="3100546"/>
                      <a:pt x="2656697" y="3103452"/>
                      <a:pt x="2505376" y="3086895"/>
                    </a:cubicBezTo>
                    <a:cubicBezTo>
                      <a:pt x="2354055" y="3070338"/>
                      <a:pt x="2103142" y="3071203"/>
                      <a:pt x="1778973" y="3086895"/>
                    </a:cubicBezTo>
                    <a:cubicBezTo>
                      <a:pt x="1454804" y="3102587"/>
                      <a:pt x="914424" y="3130078"/>
                      <a:pt x="514493" y="3086895"/>
                    </a:cubicBezTo>
                    <a:cubicBezTo>
                      <a:pt x="169893" y="3096822"/>
                      <a:pt x="-57030" y="2817199"/>
                      <a:pt x="0" y="2572402"/>
                    </a:cubicBezTo>
                    <a:cubicBezTo>
                      <a:pt x="20995" y="2246027"/>
                      <a:pt x="1058" y="2133577"/>
                      <a:pt x="0" y="1865853"/>
                    </a:cubicBezTo>
                    <a:cubicBezTo>
                      <a:pt x="-1058" y="1598129"/>
                      <a:pt x="30205" y="1432063"/>
                      <a:pt x="0" y="1179884"/>
                    </a:cubicBezTo>
                    <a:cubicBezTo>
                      <a:pt x="-30205" y="927705"/>
                      <a:pt x="11441" y="687300"/>
                      <a:pt x="0" y="514493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Halbbogen 48">
                <a:extLst>
                  <a:ext uri="{FF2B5EF4-FFF2-40B4-BE49-F238E27FC236}">
                    <a16:creationId xmlns:a16="http://schemas.microsoft.com/office/drawing/2014/main" id="{15B0C89E-AA6B-4CB9-A8CB-351BE440C527}"/>
                  </a:ext>
                </a:extLst>
              </p:cNvPr>
              <p:cNvSpPr/>
              <p:nvPr/>
            </p:nvSpPr>
            <p:spPr>
              <a:xfrm>
                <a:off x="4781859" y="7124077"/>
                <a:ext cx="2742890" cy="3057993"/>
              </a:xfrm>
              <a:custGeom>
                <a:avLst/>
                <a:gdLst>
                  <a:gd name="connsiteX0" fmla="*/ 0 w 2742890"/>
                  <a:gd name="connsiteY0" fmla="*/ 1528997 h 3057993"/>
                  <a:gd name="connsiteX1" fmla="*/ 1371445 w 2742890"/>
                  <a:gd name="connsiteY1" fmla="*/ 0 h 3057993"/>
                  <a:gd name="connsiteX2" fmla="*/ 2742890 w 2742890"/>
                  <a:gd name="connsiteY2" fmla="*/ 1528997 h 3057993"/>
                  <a:gd name="connsiteX3" fmla="*/ 2057168 w 2742890"/>
                  <a:gd name="connsiteY3" fmla="*/ 1528997 h 3057993"/>
                  <a:gd name="connsiteX4" fmla="*/ 1371445 w 2742890"/>
                  <a:gd name="connsiteY4" fmla="*/ 685723 h 3057993"/>
                  <a:gd name="connsiteX5" fmla="*/ 685722 w 2742890"/>
                  <a:gd name="connsiteY5" fmla="*/ 1528997 h 3057993"/>
                  <a:gd name="connsiteX6" fmla="*/ 0 w 2742890"/>
                  <a:gd name="connsiteY6" fmla="*/ 1528997 h 305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2890" h="3057993" fill="none" extrusionOk="0">
                    <a:moveTo>
                      <a:pt x="0" y="1528997"/>
                    </a:moveTo>
                    <a:cubicBezTo>
                      <a:pt x="-16647" y="529473"/>
                      <a:pt x="704211" y="54773"/>
                      <a:pt x="1371445" y="0"/>
                    </a:cubicBezTo>
                    <a:cubicBezTo>
                      <a:pt x="2152799" y="-5123"/>
                      <a:pt x="2909665" y="793906"/>
                      <a:pt x="2742890" y="1528997"/>
                    </a:cubicBezTo>
                    <a:cubicBezTo>
                      <a:pt x="2400835" y="1541690"/>
                      <a:pt x="2250732" y="1537161"/>
                      <a:pt x="2057168" y="1528997"/>
                    </a:cubicBezTo>
                    <a:cubicBezTo>
                      <a:pt x="1997952" y="1055908"/>
                      <a:pt x="1681186" y="645564"/>
                      <a:pt x="1371445" y="685723"/>
                    </a:cubicBezTo>
                    <a:cubicBezTo>
                      <a:pt x="1026573" y="790808"/>
                      <a:pt x="635968" y="1089539"/>
                      <a:pt x="685722" y="1528997"/>
                    </a:cubicBezTo>
                    <a:cubicBezTo>
                      <a:pt x="354636" y="1550837"/>
                      <a:pt x="324927" y="1561520"/>
                      <a:pt x="0" y="1528997"/>
                    </a:cubicBezTo>
                    <a:close/>
                  </a:path>
                  <a:path w="2742890" h="3057993" stroke="0" extrusionOk="0">
                    <a:moveTo>
                      <a:pt x="0" y="1528997"/>
                    </a:moveTo>
                    <a:cubicBezTo>
                      <a:pt x="76229" y="685638"/>
                      <a:pt x="527682" y="75645"/>
                      <a:pt x="1371445" y="0"/>
                    </a:cubicBezTo>
                    <a:cubicBezTo>
                      <a:pt x="2084686" y="-29222"/>
                      <a:pt x="2894498" y="574625"/>
                      <a:pt x="2742890" y="1528997"/>
                    </a:cubicBezTo>
                    <a:cubicBezTo>
                      <a:pt x="2591103" y="1541398"/>
                      <a:pt x="2212745" y="1511682"/>
                      <a:pt x="2057168" y="1528997"/>
                    </a:cubicBezTo>
                    <a:cubicBezTo>
                      <a:pt x="2120068" y="1076225"/>
                      <a:pt x="1725291" y="704409"/>
                      <a:pt x="1371445" y="685723"/>
                    </a:cubicBezTo>
                    <a:cubicBezTo>
                      <a:pt x="1100312" y="682295"/>
                      <a:pt x="665330" y="1064885"/>
                      <a:pt x="685722" y="1528997"/>
                    </a:cubicBezTo>
                    <a:cubicBezTo>
                      <a:pt x="503207" y="1535834"/>
                      <a:pt x="229988" y="1552651"/>
                      <a:pt x="0" y="1528997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20306403">
                      <a:prstGeom prst="blockArc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eck: abgerundete Ecken 49">
                <a:extLst>
                  <a:ext uri="{FF2B5EF4-FFF2-40B4-BE49-F238E27FC236}">
                    <a16:creationId xmlns:a16="http://schemas.microsoft.com/office/drawing/2014/main" id="{413CB208-672C-4F2E-8E02-04411901BD39}"/>
                  </a:ext>
                </a:extLst>
              </p:cNvPr>
              <p:cNvSpPr/>
              <p:nvPr/>
            </p:nvSpPr>
            <p:spPr>
              <a:xfrm>
                <a:off x="5996159" y="10420352"/>
                <a:ext cx="238620" cy="1060174"/>
              </a:xfrm>
              <a:custGeom>
                <a:avLst/>
                <a:gdLst>
                  <a:gd name="connsiteX0" fmla="*/ 0 w 238620"/>
                  <a:gd name="connsiteY0" fmla="*/ 39771 h 1060174"/>
                  <a:gd name="connsiteX1" fmla="*/ 39771 w 238620"/>
                  <a:gd name="connsiteY1" fmla="*/ 0 h 1060174"/>
                  <a:gd name="connsiteX2" fmla="*/ 198849 w 238620"/>
                  <a:gd name="connsiteY2" fmla="*/ 0 h 1060174"/>
                  <a:gd name="connsiteX3" fmla="*/ 238620 w 238620"/>
                  <a:gd name="connsiteY3" fmla="*/ 39771 h 1060174"/>
                  <a:gd name="connsiteX4" fmla="*/ 238620 w 238620"/>
                  <a:gd name="connsiteY4" fmla="*/ 549700 h 1060174"/>
                  <a:gd name="connsiteX5" fmla="*/ 238620 w 238620"/>
                  <a:gd name="connsiteY5" fmla="*/ 1020403 h 1060174"/>
                  <a:gd name="connsiteX6" fmla="*/ 198849 w 238620"/>
                  <a:gd name="connsiteY6" fmla="*/ 1060174 h 1060174"/>
                  <a:gd name="connsiteX7" fmla="*/ 39771 w 238620"/>
                  <a:gd name="connsiteY7" fmla="*/ 1060174 h 1060174"/>
                  <a:gd name="connsiteX8" fmla="*/ 0 w 238620"/>
                  <a:gd name="connsiteY8" fmla="*/ 1020403 h 1060174"/>
                  <a:gd name="connsiteX9" fmla="*/ 0 w 238620"/>
                  <a:gd name="connsiteY9" fmla="*/ 549700 h 1060174"/>
                  <a:gd name="connsiteX10" fmla="*/ 0 w 238620"/>
                  <a:gd name="connsiteY10" fmla="*/ 39771 h 1060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8620" h="1060174" fill="none" extrusionOk="0">
                    <a:moveTo>
                      <a:pt x="0" y="39771"/>
                    </a:moveTo>
                    <a:cubicBezTo>
                      <a:pt x="158" y="18675"/>
                      <a:pt x="14851" y="729"/>
                      <a:pt x="39771" y="0"/>
                    </a:cubicBezTo>
                    <a:cubicBezTo>
                      <a:pt x="112894" y="5700"/>
                      <a:pt x="125727" y="7478"/>
                      <a:pt x="198849" y="0"/>
                    </a:cubicBezTo>
                    <a:cubicBezTo>
                      <a:pt x="221504" y="5235"/>
                      <a:pt x="237347" y="18506"/>
                      <a:pt x="238620" y="39771"/>
                    </a:cubicBezTo>
                    <a:cubicBezTo>
                      <a:pt x="247973" y="166468"/>
                      <a:pt x="220998" y="387560"/>
                      <a:pt x="238620" y="549700"/>
                    </a:cubicBezTo>
                    <a:cubicBezTo>
                      <a:pt x="256242" y="711840"/>
                      <a:pt x="244810" y="793957"/>
                      <a:pt x="238620" y="1020403"/>
                    </a:cubicBezTo>
                    <a:cubicBezTo>
                      <a:pt x="233704" y="1043036"/>
                      <a:pt x="219078" y="1064151"/>
                      <a:pt x="198849" y="1060174"/>
                    </a:cubicBezTo>
                    <a:cubicBezTo>
                      <a:pt x="149864" y="1055060"/>
                      <a:pt x="109358" y="1055266"/>
                      <a:pt x="39771" y="1060174"/>
                    </a:cubicBezTo>
                    <a:cubicBezTo>
                      <a:pt x="16720" y="1062848"/>
                      <a:pt x="3440" y="1040946"/>
                      <a:pt x="0" y="1020403"/>
                    </a:cubicBezTo>
                    <a:cubicBezTo>
                      <a:pt x="21408" y="914370"/>
                      <a:pt x="-18692" y="746998"/>
                      <a:pt x="0" y="549700"/>
                    </a:cubicBezTo>
                    <a:cubicBezTo>
                      <a:pt x="18692" y="352402"/>
                      <a:pt x="-756" y="257121"/>
                      <a:pt x="0" y="39771"/>
                    </a:cubicBezTo>
                    <a:close/>
                  </a:path>
                  <a:path w="238620" h="1060174" stroke="0" extrusionOk="0">
                    <a:moveTo>
                      <a:pt x="0" y="39771"/>
                    </a:moveTo>
                    <a:cubicBezTo>
                      <a:pt x="-1413" y="21019"/>
                      <a:pt x="14437" y="1935"/>
                      <a:pt x="39771" y="0"/>
                    </a:cubicBezTo>
                    <a:cubicBezTo>
                      <a:pt x="95719" y="-7825"/>
                      <a:pt x="132385" y="6352"/>
                      <a:pt x="198849" y="0"/>
                    </a:cubicBezTo>
                    <a:cubicBezTo>
                      <a:pt x="218369" y="184"/>
                      <a:pt x="238948" y="18191"/>
                      <a:pt x="238620" y="39771"/>
                    </a:cubicBezTo>
                    <a:cubicBezTo>
                      <a:pt x="246160" y="148598"/>
                      <a:pt x="231558" y="307202"/>
                      <a:pt x="238620" y="539893"/>
                    </a:cubicBezTo>
                    <a:cubicBezTo>
                      <a:pt x="245682" y="772584"/>
                      <a:pt x="227588" y="782617"/>
                      <a:pt x="238620" y="1020403"/>
                    </a:cubicBezTo>
                    <a:cubicBezTo>
                      <a:pt x="234003" y="1041074"/>
                      <a:pt x="218034" y="1060461"/>
                      <a:pt x="198849" y="1060174"/>
                    </a:cubicBezTo>
                    <a:cubicBezTo>
                      <a:pt x="125937" y="1057537"/>
                      <a:pt x="83758" y="1059075"/>
                      <a:pt x="39771" y="1060174"/>
                    </a:cubicBezTo>
                    <a:cubicBezTo>
                      <a:pt x="17440" y="1060620"/>
                      <a:pt x="-4567" y="1042489"/>
                      <a:pt x="0" y="1020403"/>
                    </a:cubicBezTo>
                    <a:cubicBezTo>
                      <a:pt x="18749" y="876889"/>
                      <a:pt x="6585" y="689268"/>
                      <a:pt x="0" y="530087"/>
                    </a:cubicBezTo>
                    <a:cubicBezTo>
                      <a:pt x="-6585" y="370906"/>
                      <a:pt x="20003" y="276673"/>
                      <a:pt x="0" y="39771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3638473647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2E44C3AD-8F78-4306-A722-D5CA1089AD09}"/>
                  </a:ext>
                </a:extLst>
              </p:cNvPr>
              <p:cNvSpPr/>
              <p:nvPr/>
            </p:nvSpPr>
            <p:spPr>
              <a:xfrm>
                <a:off x="5729445" y="9720102"/>
                <a:ext cx="804471" cy="866672"/>
              </a:xfrm>
              <a:custGeom>
                <a:avLst/>
                <a:gdLst>
                  <a:gd name="connsiteX0" fmla="*/ 0 w 804471"/>
                  <a:gd name="connsiteY0" fmla="*/ 433336 h 866672"/>
                  <a:gd name="connsiteX1" fmla="*/ 402236 w 804471"/>
                  <a:gd name="connsiteY1" fmla="*/ 0 h 866672"/>
                  <a:gd name="connsiteX2" fmla="*/ 804472 w 804471"/>
                  <a:gd name="connsiteY2" fmla="*/ 433336 h 866672"/>
                  <a:gd name="connsiteX3" fmla="*/ 402236 w 804471"/>
                  <a:gd name="connsiteY3" fmla="*/ 866672 h 866672"/>
                  <a:gd name="connsiteX4" fmla="*/ 0 w 804471"/>
                  <a:gd name="connsiteY4" fmla="*/ 433336 h 8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4471" h="866672" fill="none" extrusionOk="0">
                    <a:moveTo>
                      <a:pt x="0" y="433336"/>
                    </a:moveTo>
                    <a:cubicBezTo>
                      <a:pt x="16421" y="244735"/>
                      <a:pt x="136446" y="5028"/>
                      <a:pt x="402236" y="0"/>
                    </a:cubicBezTo>
                    <a:cubicBezTo>
                      <a:pt x="557044" y="19873"/>
                      <a:pt x="804756" y="166337"/>
                      <a:pt x="804472" y="433336"/>
                    </a:cubicBezTo>
                    <a:cubicBezTo>
                      <a:pt x="806885" y="715357"/>
                      <a:pt x="586864" y="900250"/>
                      <a:pt x="402236" y="866672"/>
                    </a:cubicBezTo>
                    <a:cubicBezTo>
                      <a:pt x="162656" y="857682"/>
                      <a:pt x="-6186" y="718288"/>
                      <a:pt x="0" y="433336"/>
                    </a:cubicBezTo>
                    <a:close/>
                  </a:path>
                  <a:path w="804471" h="866672" stroke="0" extrusionOk="0">
                    <a:moveTo>
                      <a:pt x="0" y="433336"/>
                    </a:moveTo>
                    <a:cubicBezTo>
                      <a:pt x="10253" y="247277"/>
                      <a:pt x="188299" y="-28430"/>
                      <a:pt x="402236" y="0"/>
                    </a:cubicBezTo>
                    <a:cubicBezTo>
                      <a:pt x="633888" y="42166"/>
                      <a:pt x="756795" y="210444"/>
                      <a:pt x="804472" y="433336"/>
                    </a:cubicBezTo>
                    <a:cubicBezTo>
                      <a:pt x="819500" y="694152"/>
                      <a:pt x="614261" y="869569"/>
                      <a:pt x="402236" y="866672"/>
                    </a:cubicBezTo>
                    <a:cubicBezTo>
                      <a:pt x="191598" y="849810"/>
                      <a:pt x="23286" y="649556"/>
                      <a:pt x="0" y="433336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54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79818692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8" name="Rechteck: abgerundete Ecken 37">
              <a:hlinkClick r:id="rId3" action="ppaction://hlinksldjump"/>
              <a:extLst>
                <a:ext uri="{FF2B5EF4-FFF2-40B4-BE49-F238E27FC236}">
                  <a16:creationId xmlns:a16="http://schemas.microsoft.com/office/drawing/2014/main" id="{5A594071-1327-4D36-BA49-8F43F73EF9E3}"/>
                </a:ext>
              </a:extLst>
            </p:cNvPr>
            <p:cNvSpPr/>
            <p:nvPr/>
          </p:nvSpPr>
          <p:spPr>
            <a:xfrm>
              <a:off x="1593058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hteck: abgerundete Ecken 38">
              <a:hlinkClick r:id="rId3" action="ppaction://hlinksldjump"/>
              <a:extLst>
                <a:ext uri="{FF2B5EF4-FFF2-40B4-BE49-F238E27FC236}">
                  <a16:creationId xmlns:a16="http://schemas.microsoft.com/office/drawing/2014/main" id="{7310EB1E-72AA-4FCA-ABD3-2966C15192E2}"/>
                </a:ext>
              </a:extLst>
            </p:cNvPr>
            <p:cNvSpPr/>
            <p:nvPr/>
          </p:nvSpPr>
          <p:spPr>
            <a:xfrm>
              <a:off x="1803104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hteck: abgerundete Ecken 39">
              <a:hlinkClick r:id="rId4" action="ppaction://hlinksldjump"/>
              <a:extLst>
                <a:ext uri="{FF2B5EF4-FFF2-40B4-BE49-F238E27FC236}">
                  <a16:creationId xmlns:a16="http://schemas.microsoft.com/office/drawing/2014/main" id="{AA06CEE9-C2AD-4035-B3D6-B1E93BCF7EBE}"/>
                </a:ext>
              </a:extLst>
            </p:cNvPr>
            <p:cNvSpPr/>
            <p:nvPr/>
          </p:nvSpPr>
          <p:spPr>
            <a:xfrm>
              <a:off x="2026029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hteck: abgerundete Ecken 40">
              <a:hlinkClick r:id="rId3" action="ppaction://hlinksldjump"/>
              <a:extLst>
                <a:ext uri="{FF2B5EF4-FFF2-40B4-BE49-F238E27FC236}">
                  <a16:creationId xmlns:a16="http://schemas.microsoft.com/office/drawing/2014/main" id="{CF4A2A72-3470-4418-B0D9-21F846110D03}"/>
                </a:ext>
              </a:extLst>
            </p:cNvPr>
            <p:cNvSpPr/>
            <p:nvPr/>
          </p:nvSpPr>
          <p:spPr>
            <a:xfrm>
              <a:off x="2248954" y="21300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2" name="Rechteck: abgerundete Ecken 41">
              <a:hlinkClick r:id="rId3" action="ppaction://hlinksldjump"/>
              <a:extLst>
                <a:ext uri="{FF2B5EF4-FFF2-40B4-BE49-F238E27FC236}">
                  <a16:creationId xmlns:a16="http://schemas.microsoft.com/office/drawing/2014/main" id="{A29BF8EB-7DA5-471F-9551-C427DC86B892}"/>
                </a:ext>
              </a:extLst>
            </p:cNvPr>
            <p:cNvSpPr/>
            <p:nvPr/>
          </p:nvSpPr>
          <p:spPr>
            <a:xfrm>
              <a:off x="247077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3" name="Rechteck: abgerundete Ecken 42">
              <a:hlinkClick r:id="rId3" action="ppaction://hlinksldjump"/>
              <a:extLst>
                <a:ext uri="{FF2B5EF4-FFF2-40B4-BE49-F238E27FC236}">
                  <a16:creationId xmlns:a16="http://schemas.microsoft.com/office/drawing/2014/main" id="{61912492-6659-471E-BA8B-D6037BFB89ED}"/>
                </a:ext>
              </a:extLst>
            </p:cNvPr>
            <p:cNvSpPr/>
            <p:nvPr/>
          </p:nvSpPr>
          <p:spPr>
            <a:xfrm>
              <a:off x="2720935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4" name="Rechteck: abgerundete Ecken 43">
              <a:hlinkClick r:id="rId3" action="ppaction://hlinksldjump"/>
              <a:extLst>
                <a:ext uri="{FF2B5EF4-FFF2-40B4-BE49-F238E27FC236}">
                  <a16:creationId xmlns:a16="http://schemas.microsoft.com/office/drawing/2014/main" id="{D8E96796-7557-4C13-80F9-21EC6AF05B4E}"/>
                </a:ext>
              </a:extLst>
            </p:cNvPr>
            <p:cNvSpPr/>
            <p:nvPr/>
          </p:nvSpPr>
          <p:spPr>
            <a:xfrm>
              <a:off x="2930981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hteck: abgerundete Ecken 44">
              <a:hlinkClick r:id="rId3" action="ppaction://hlinksldjump"/>
              <a:extLst>
                <a:ext uri="{FF2B5EF4-FFF2-40B4-BE49-F238E27FC236}">
                  <a16:creationId xmlns:a16="http://schemas.microsoft.com/office/drawing/2014/main" id="{E76D4952-F7E0-46EE-B3B3-4342F21DDFE5}"/>
                </a:ext>
              </a:extLst>
            </p:cNvPr>
            <p:cNvSpPr/>
            <p:nvPr/>
          </p:nvSpPr>
          <p:spPr>
            <a:xfrm>
              <a:off x="3153906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6" name="Rechteck: abgerundete Ecken 45">
              <a:hlinkClick r:id="rId3" action="ppaction://hlinksldjump"/>
              <a:extLst>
                <a:ext uri="{FF2B5EF4-FFF2-40B4-BE49-F238E27FC236}">
                  <a16:creationId xmlns:a16="http://schemas.microsoft.com/office/drawing/2014/main" id="{5FBED4D3-D379-4267-AF5C-20FFF8B2F5E2}"/>
                </a:ext>
              </a:extLst>
            </p:cNvPr>
            <p:cNvSpPr/>
            <p:nvPr/>
          </p:nvSpPr>
          <p:spPr>
            <a:xfrm>
              <a:off x="3376831" y="212820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hteck: abgerundete Ecken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F9A79B28-6ED1-459A-8F80-AD4829741B88}"/>
                </a:ext>
              </a:extLst>
            </p:cNvPr>
            <p:cNvSpPr/>
            <p:nvPr/>
          </p:nvSpPr>
          <p:spPr>
            <a:xfrm>
              <a:off x="3598648" y="2126354"/>
              <a:ext cx="170954" cy="3000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52" name="Rechteck: abgerundete Ecken 51">
            <a:hlinkClick r:id="rId5" action="ppaction://hlinksldjump"/>
            <a:extLst>
              <a:ext uri="{FF2B5EF4-FFF2-40B4-BE49-F238E27FC236}">
                <a16:creationId xmlns:a16="http://schemas.microsoft.com/office/drawing/2014/main" id="{B1949713-D5C1-4B44-8808-DF2625101F7A}"/>
              </a:ext>
            </a:extLst>
          </p:cNvPr>
          <p:cNvSpPr/>
          <p:nvPr/>
        </p:nvSpPr>
        <p:spPr>
          <a:xfrm>
            <a:off x="2679183" y="5134821"/>
            <a:ext cx="1235915" cy="5060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Schlüssel drehen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534687-4A31-4837-B9A4-44CC56B6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6CDC-3058-48BE-9B8F-49481E7202A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55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Breitbild</PresentationFormat>
  <Paragraphs>463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Benutzerdefiniertes Design</vt:lpstr>
      <vt:lpstr>PowerPoint-Präsentation</vt:lpstr>
      <vt:lpstr>PowerPoint-Präsentation</vt:lpstr>
      <vt:lpstr>Material für den Educational Escape Room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Hanna Hauch</dc:creator>
  <cp:lastModifiedBy>Hanna Hauch</cp:lastModifiedBy>
  <cp:revision>34</cp:revision>
  <dcterms:created xsi:type="dcterms:W3CDTF">2025-04-14T11:28:39Z</dcterms:created>
  <dcterms:modified xsi:type="dcterms:W3CDTF">2025-04-25T06:58:27Z</dcterms:modified>
</cp:coreProperties>
</file>