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124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1459FC-ED0A-4315-B51C-8117C5B455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797B12-0CCA-4E5F-B8C7-36577582A3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88F19F-75EE-467A-B1C0-4635F095A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758B-6B5F-4DA2-A3FE-16ED5C0304A4}" type="datetimeFigureOut">
              <a:rPr lang="de-DE" smtClean="0"/>
              <a:t>02.06.2025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73CA47-CB75-4DA8-8719-D70B393D7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8999DD-734F-448E-ACCB-DC220C625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1831-49F4-4759-B6F5-4B7C01E688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3797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7C83C9-87E7-4320-A8BF-5A77E29FC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03756B1-0133-41EC-91E1-927519177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3A18AC-A440-486B-BE8F-9AAB6D0A8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758B-6B5F-4DA2-A3FE-16ED5C0304A4}" type="datetimeFigureOut">
              <a:rPr lang="de-DE" smtClean="0"/>
              <a:t>02.06.2025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62C4E6-7861-4A5A-8BDE-609AEDFFD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EED13F-10CD-4F29-8566-173C3660A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1831-49F4-4759-B6F5-4B7C01E688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8411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DFEC173-6CD5-407A-A762-D405D1320C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58970FE-41F6-40EE-9690-95D54C5A7A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49F7FB-25C9-450E-A949-9FA44F82D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758B-6B5F-4DA2-A3FE-16ED5C0304A4}" type="datetimeFigureOut">
              <a:rPr lang="de-DE" smtClean="0"/>
              <a:t>02.06.2025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C49032-D74C-417C-BB7C-723337E50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98BDC0-6715-450D-8974-ABD39219D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1831-49F4-4759-B6F5-4B7C01E688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482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BAD446-5344-465F-A425-8A6B1A940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149654-4D9E-4763-B4AA-423D2DA44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4B6943-1FDD-4F59-B6BB-202F0EC19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758B-6B5F-4DA2-A3FE-16ED5C0304A4}" type="datetimeFigureOut">
              <a:rPr lang="de-DE" smtClean="0"/>
              <a:t>02.06.2025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D6FC40-7F72-4112-9885-48D2524D4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E7476A-6A00-43D8-8208-55576075E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1831-49F4-4759-B6F5-4B7C01E688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4659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488EE9-1BCC-41AE-BAAA-6E180BC67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968422F-481A-498A-B927-371F2F66A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231B4F-614A-4A95-99BC-CAED22C3D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758B-6B5F-4DA2-A3FE-16ED5C0304A4}" type="datetimeFigureOut">
              <a:rPr lang="de-DE" smtClean="0"/>
              <a:t>02.06.2025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A22884-FDA5-4AD4-A33F-3D685CF5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860C96-9173-4C2F-8F84-581C9453E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1831-49F4-4759-B6F5-4B7C01E688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792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A502C3-30BC-4E11-9F4D-1AD593C1B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C697D2-39EE-441A-95B7-69467BFCDF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7B0E5FE-42AD-4DB6-A456-50D11156E9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D7982DA-B065-47DF-A0F0-61ACF7A48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758B-6B5F-4DA2-A3FE-16ED5C0304A4}" type="datetimeFigureOut">
              <a:rPr lang="de-DE" smtClean="0"/>
              <a:t>02.06.2025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024F856-E0A9-4E74-BBB9-C36E7CA21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F42EF21-6D85-4C5F-8C4C-BC7E83231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1831-49F4-4759-B6F5-4B7C01E688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479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11F131-5F76-4205-A4CB-BABAC3B9E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EC3ADBC-FF19-4BBC-970B-B665008F5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68201B1-E195-44E6-89B1-93361373F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4BFB5D6-83B0-4BF1-B2B0-F6DAE20753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93E6707-03A6-4F6E-8DF6-B9233EEE4A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ADAC70D-7A33-472A-ACA4-B3EC40AF7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758B-6B5F-4DA2-A3FE-16ED5C0304A4}" type="datetimeFigureOut">
              <a:rPr lang="de-DE" smtClean="0"/>
              <a:t>02.06.2025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EDDA79A-B211-4BD4-9755-481247B87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E609682-110C-4B79-A50A-D74BA0B09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1831-49F4-4759-B6F5-4B7C01E688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400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A57500-290C-483F-BA01-94A9019A4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6F22F57-1324-4C3E-B805-EEF10AF65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758B-6B5F-4DA2-A3FE-16ED5C0304A4}" type="datetimeFigureOut">
              <a:rPr lang="de-DE" smtClean="0"/>
              <a:t>02.06.2025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A4FB705-3593-4C16-951C-10189530E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C2A841D-7567-46CE-9EB6-CC4BA385C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1831-49F4-4759-B6F5-4B7C01E688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2007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7677409-77DB-417F-8AD4-403740AC7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758B-6B5F-4DA2-A3FE-16ED5C0304A4}" type="datetimeFigureOut">
              <a:rPr lang="de-DE" smtClean="0"/>
              <a:t>02.06.2025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FAF1CD1-0194-485C-ADEF-BE4530E00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3BB5A7C-26A6-4BE9-993F-593F35CD6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1831-49F4-4759-B6F5-4B7C01E688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388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689F1D-84F5-45F1-A30E-569890CEC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E664B7-E2F2-4030-BC46-DFF1867B4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2BF6CFC-B95B-4A8A-97A9-F966AE3C00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DF298DE-0C58-4976-AA9E-AC9724557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758B-6B5F-4DA2-A3FE-16ED5C0304A4}" type="datetimeFigureOut">
              <a:rPr lang="de-DE" smtClean="0"/>
              <a:t>02.06.2025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31B6E82-0889-417F-BC49-2EE0BC402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B615722-0059-4FEE-96F0-B6A0B9051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1831-49F4-4759-B6F5-4B7C01E688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0528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DFDC66-2943-4EA1-8385-17D95B60B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88A59F3-5508-4FAD-B69F-625C935E9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72FB4F4-6A46-4789-99A6-55CFDF7B4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AF04AE-FD01-4597-8736-4139DDC90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758B-6B5F-4DA2-A3FE-16ED5C0304A4}" type="datetimeFigureOut">
              <a:rPr lang="de-DE" smtClean="0"/>
              <a:t>02.06.2025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9104229-9B6E-431B-AC22-FD8AC42D3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B8DD33-5791-436B-8C04-268964F64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1831-49F4-4759-B6F5-4B7C01E688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4559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2407B6C-7646-49AF-8F66-A6C881BA9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2CEC0E-A7FB-4A49-B589-C25B32832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042ACD-43A7-4E87-BDD1-D672692A01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A758B-6B5F-4DA2-A3FE-16ED5C0304A4}" type="datetimeFigureOut">
              <a:rPr lang="de-DE" smtClean="0"/>
              <a:t>02.06.2025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8B5A79-35CC-47F0-9BCC-8DE7225E20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96734C-21DD-4A7F-AF89-0A91DD89FD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21831-49F4-4759-B6F5-4B7C01E688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0425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ussdiagramm: Verzögerung 14">
            <a:extLst>
              <a:ext uri="{FF2B5EF4-FFF2-40B4-BE49-F238E27FC236}">
                <a16:creationId xmlns:a16="http://schemas.microsoft.com/office/drawing/2014/main" id="{EECE0A0D-32E0-48DF-AA6E-F9892C341B17}"/>
              </a:ext>
            </a:extLst>
          </p:cNvPr>
          <p:cNvSpPr/>
          <p:nvPr/>
        </p:nvSpPr>
        <p:spPr>
          <a:xfrm rot="16200000">
            <a:off x="775473" y="1097058"/>
            <a:ext cx="2125133" cy="1557869"/>
          </a:xfrm>
          <a:prstGeom prst="flowChartDelay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BF628661-B13B-4A38-B681-2654614D023D}"/>
              </a:ext>
            </a:extLst>
          </p:cNvPr>
          <p:cNvSpPr/>
          <p:nvPr/>
        </p:nvSpPr>
        <p:spPr>
          <a:xfrm>
            <a:off x="2557706" y="738285"/>
            <a:ext cx="440267" cy="44873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6734315B-A542-4032-B2C3-BD5EB1119500}"/>
              </a:ext>
            </a:extLst>
          </p:cNvPr>
          <p:cNvSpPr/>
          <p:nvPr/>
        </p:nvSpPr>
        <p:spPr>
          <a:xfrm>
            <a:off x="3057241" y="733528"/>
            <a:ext cx="440267" cy="44873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C967E60D-0D95-49F1-A0F4-3936A68516E2}"/>
              </a:ext>
            </a:extLst>
          </p:cNvPr>
          <p:cNvSpPr/>
          <p:nvPr/>
        </p:nvSpPr>
        <p:spPr>
          <a:xfrm>
            <a:off x="2805822" y="1391176"/>
            <a:ext cx="160866" cy="16086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1582D9DE-FF1C-4448-B3A8-D7F63F6B22F8}"/>
              </a:ext>
            </a:extLst>
          </p:cNvPr>
          <p:cNvSpPr/>
          <p:nvPr/>
        </p:nvSpPr>
        <p:spPr>
          <a:xfrm>
            <a:off x="3057241" y="1391176"/>
            <a:ext cx="160866" cy="16086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Flussdiagramm: Verzögerung 20">
            <a:extLst>
              <a:ext uri="{FF2B5EF4-FFF2-40B4-BE49-F238E27FC236}">
                <a16:creationId xmlns:a16="http://schemas.microsoft.com/office/drawing/2014/main" id="{C5DFDBF3-B794-4100-B8FC-F182E2DEB628}"/>
              </a:ext>
            </a:extLst>
          </p:cNvPr>
          <p:cNvSpPr/>
          <p:nvPr/>
        </p:nvSpPr>
        <p:spPr>
          <a:xfrm rot="16200000">
            <a:off x="4700398" y="3769092"/>
            <a:ext cx="2760604" cy="2080420"/>
          </a:xfrm>
          <a:prstGeom prst="flowChartDelay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8F69730F-2C35-48C9-8702-3B93D0E0B052}"/>
              </a:ext>
            </a:extLst>
          </p:cNvPr>
          <p:cNvSpPr/>
          <p:nvPr/>
        </p:nvSpPr>
        <p:spPr>
          <a:xfrm>
            <a:off x="7016754" y="3055053"/>
            <a:ext cx="587944" cy="58291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BFF6CB07-9AB7-41E6-BE65-5DB1A364BF5B}"/>
              </a:ext>
            </a:extLst>
          </p:cNvPr>
          <p:cNvSpPr/>
          <p:nvPr/>
        </p:nvSpPr>
        <p:spPr>
          <a:xfrm>
            <a:off x="7706695" y="3055052"/>
            <a:ext cx="587944" cy="58291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8CE212E4-B759-41AC-BEB5-9DB095EC4B84}"/>
              </a:ext>
            </a:extLst>
          </p:cNvPr>
          <p:cNvSpPr/>
          <p:nvPr/>
        </p:nvSpPr>
        <p:spPr>
          <a:xfrm>
            <a:off x="7207732" y="3802945"/>
            <a:ext cx="214825" cy="2089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523D1750-3F09-4957-A55F-5D2911DDAA6C}"/>
              </a:ext>
            </a:extLst>
          </p:cNvPr>
          <p:cNvSpPr/>
          <p:nvPr/>
        </p:nvSpPr>
        <p:spPr>
          <a:xfrm>
            <a:off x="7778427" y="3802945"/>
            <a:ext cx="214825" cy="2089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Sehne 25">
            <a:extLst>
              <a:ext uri="{FF2B5EF4-FFF2-40B4-BE49-F238E27FC236}">
                <a16:creationId xmlns:a16="http://schemas.microsoft.com/office/drawing/2014/main" id="{07CC1C7F-F2AF-448F-96B1-44BA93E37415}"/>
              </a:ext>
            </a:extLst>
          </p:cNvPr>
          <p:cNvSpPr/>
          <p:nvPr/>
        </p:nvSpPr>
        <p:spPr>
          <a:xfrm rot="6823173">
            <a:off x="6873836" y="2418269"/>
            <a:ext cx="619981" cy="692353"/>
          </a:xfrm>
          <a:prstGeom prst="chord">
            <a:avLst>
              <a:gd name="adj1" fmla="val 3934245"/>
              <a:gd name="adj2" fmla="val 14913965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Sehne 26">
            <a:extLst>
              <a:ext uri="{FF2B5EF4-FFF2-40B4-BE49-F238E27FC236}">
                <a16:creationId xmlns:a16="http://schemas.microsoft.com/office/drawing/2014/main" id="{F5C7AC18-E324-4C45-BA38-F6DB0011B70F}"/>
              </a:ext>
            </a:extLst>
          </p:cNvPr>
          <p:cNvSpPr/>
          <p:nvPr/>
        </p:nvSpPr>
        <p:spPr>
          <a:xfrm rot="6823173">
            <a:off x="7723086" y="2436542"/>
            <a:ext cx="619981" cy="692353"/>
          </a:xfrm>
          <a:prstGeom prst="chord">
            <a:avLst>
              <a:gd name="adj1" fmla="val 3934245"/>
              <a:gd name="adj2" fmla="val 14913965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010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rafik 60">
            <a:extLst>
              <a:ext uri="{FF2B5EF4-FFF2-40B4-BE49-F238E27FC236}">
                <a16:creationId xmlns:a16="http://schemas.microsoft.com/office/drawing/2014/main" id="{1EAF9876-1FDC-4D68-9A67-F48724EF8E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0" t="25233" r="47712" b="32589"/>
          <a:stretch/>
        </p:blipFill>
        <p:spPr>
          <a:xfrm>
            <a:off x="2793795" y="4286803"/>
            <a:ext cx="679355" cy="2446961"/>
          </a:xfrm>
          <a:prstGeom prst="rect">
            <a:avLst/>
          </a:prstGeom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2F769C29-6AE9-41CB-A551-D7FB178C76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7" t="27229" r="43500" b="33071"/>
          <a:stretch/>
        </p:blipFill>
        <p:spPr>
          <a:xfrm>
            <a:off x="540772" y="4371237"/>
            <a:ext cx="986159" cy="2362527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9EE2548B-387C-4780-BE8A-055565EC11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6" t="21870" r="43220" b="31611"/>
          <a:stretch/>
        </p:blipFill>
        <p:spPr>
          <a:xfrm>
            <a:off x="650894" y="2031066"/>
            <a:ext cx="631405" cy="1866478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2A2AB107-2093-47E2-91EA-71C6A203A9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4" t="17932" r="26166" b="20151"/>
          <a:stretch/>
        </p:blipFill>
        <p:spPr>
          <a:xfrm>
            <a:off x="4492149" y="3136481"/>
            <a:ext cx="1532249" cy="3468392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6A7361CE-853E-4873-ADB3-6EE40D9ED78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2" t="29763" r="26006" b="36021"/>
          <a:stretch/>
        </p:blipFill>
        <p:spPr>
          <a:xfrm>
            <a:off x="1382424" y="3878923"/>
            <a:ext cx="1532249" cy="1204810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7E04940F-7BFD-44AC-9A70-4E6A06558FA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1" t="16052" r="28215" b="21238"/>
          <a:stretch/>
        </p:blipFill>
        <p:spPr>
          <a:xfrm>
            <a:off x="1689214" y="403271"/>
            <a:ext cx="918578" cy="1372646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9841A999-C001-41DD-A339-4CA0477B968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10" t="38083" r="39060" b="37466"/>
          <a:stretch/>
        </p:blipFill>
        <p:spPr>
          <a:xfrm>
            <a:off x="4813408" y="583433"/>
            <a:ext cx="866456" cy="1555534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7F5B9A33-939D-4CF4-B337-B7C6466E52E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4" t="40258" r="34792" b="38855"/>
          <a:stretch/>
        </p:blipFill>
        <p:spPr>
          <a:xfrm>
            <a:off x="4551410" y="1958337"/>
            <a:ext cx="1330054" cy="1341077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E34A0D32-6F4E-4CB1-A07F-A339AAA2882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3" t="29616" r="44278" b="32876"/>
          <a:stretch/>
        </p:blipFill>
        <p:spPr>
          <a:xfrm>
            <a:off x="5932411" y="1972140"/>
            <a:ext cx="595169" cy="1931232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D850A7C3-FAE3-413D-9053-3FE6AF33691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8" t="21870" r="43437" b="32589"/>
          <a:stretch/>
        </p:blipFill>
        <p:spPr>
          <a:xfrm>
            <a:off x="2876666" y="2016202"/>
            <a:ext cx="639685" cy="1767815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1607140D-9657-4EA0-8F18-4D2504583DE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4" t="29859" r="41292" b="32431"/>
          <a:stretch/>
        </p:blipFill>
        <p:spPr>
          <a:xfrm>
            <a:off x="4048228" y="1936165"/>
            <a:ext cx="503182" cy="1927887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77CB8648-3869-4A18-95F6-AA88CCC41CA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1" t="26868" r="32973" b="34148"/>
          <a:stretch/>
        </p:blipFill>
        <p:spPr>
          <a:xfrm>
            <a:off x="1199309" y="1669161"/>
            <a:ext cx="1985905" cy="2270601"/>
          </a:xfrm>
          <a:prstGeom prst="rect">
            <a:avLst/>
          </a:prstGeom>
        </p:spPr>
      </p:pic>
      <p:pic>
        <p:nvPicPr>
          <p:cNvPr id="65" name="Grafik 64">
            <a:extLst>
              <a:ext uri="{FF2B5EF4-FFF2-40B4-BE49-F238E27FC236}">
                <a16:creationId xmlns:a16="http://schemas.microsoft.com/office/drawing/2014/main" id="{F059D516-A466-4907-AA74-C2F97CA5507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8" t="4899" r="37727" b="3759"/>
          <a:stretch/>
        </p:blipFill>
        <p:spPr>
          <a:xfrm>
            <a:off x="7661267" y="949719"/>
            <a:ext cx="1137401" cy="5347129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3A9961F0-7031-4801-9C08-F3AEA7CF4BD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5" t="22356" r="31303" b="3293"/>
          <a:stretch/>
        </p:blipFill>
        <p:spPr>
          <a:xfrm flipH="1">
            <a:off x="9423105" y="1997552"/>
            <a:ext cx="1310640" cy="4345277"/>
          </a:xfrm>
          <a:prstGeom prst="rect">
            <a:avLst/>
          </a:prstGeom>
        </p:spPr>
      </p:pic>
      <p:pic>
        <p:nvPicPr>
          <p:cNvPr id="71" name="Grafik 70">
            <a:extLst>
              <a:ext uri="{FF2B5EF4-FFF2-40B4-BE49-F238E27FC236}">
                <a16:creationId xmlns:a16="http://schemas.microsoft.com/office/drawing/2014/main" id="{9D27B049-D324-4D31-A5DA-695E19B980C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108" y="286540"/>
            <a:ext cx="1727450" cy="1067454"/>
          </a:xfrm>
          <a:prstGeom prst="rect">
            <a:avLst/>
          </a:prstGeom>
        </p:spPr>
      </p:pic>
      <p:pic>
        <p:nvPicPr>
          <p:cNvPr id="73" name="Grafik 72">
            <a:extLst>
              <a:ext uri="{FF2B5EF4-FFF2-40B4-BE49-F238E27FC236}">
                <a16:creationId xmlns:a16="http://schemas.microsoft.com/office/drawing/2014/main" id="{13E1FD11-959E-4995-8EFA-828B7B176DF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791" y="550187"/>
            <a:ext cx="1850450" cy="803807"/>
          </a:xfrm>
          <a:prstGeom prst="rect">
            <a:avLst/>
          </a:prstGeom>
        </p:spPr>
      </p:pic>
      <p:pic>
        <p:nvPicPr>
          <p:cNvPr id="69" name="Grafik 68">
            <a:extLst>
              <a:ext uri="{FF2B5EF4-FFF2-40B4-BE49-F238E27FC236}">
                <a16:creationId xmlns:a16="http://schemas.microsoft.com/office/drawing/2014/main" id="{D7EE1833-B2A8-4CE5-A7D3-F3F9570100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0" t="37753" r="37988" b="45263"/>
          <a:stretch/>
        </p:blipFill>
        <p:spPr>
          <a:xfrm rot="21247147">
            <a:off x="9599133" y="924134"/>
            <a:ext cx="1051707" cy="110011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76117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0A31C16A-FE12-4724-A38C-1FCEC8E16812}"/>
              </a:ext>
            </a:extLst>
          </p:cNvPr>
          <p:cNvGrpSpPr/>
          <p:nvPr/>
        </p:nvGrpSpPr>
        <p:grpSpPr>
          <a:xfrm>
            <a:off x="4526861" y="1423654"/>
            <a:ext cx="6506989" cy="1580409"/>
            <a:chOff x="4524805" y="2352669"/>
            <a:chExt cx="6506989" cy="1580409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C17D53F2-B044-4CA0-A22B-3EEE8024934E}"/>
                </a:ext>
              </a:extLst>
            </p:cNvPr>
            <p:cNvSpPr/>
            <p:nvPr/>
          </p:nvSpPr>
          <p:spPr>
            <a:xfrm>
              <a:off x="10119529" y="2352669"/>
              <a:ext cx="449742" cy="41201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86837EC0-4B8B-495B-BF79-51639B4F6BDE}"/>
                </a:ext>
              </a:extLst>
            </p:cNvPr>
            <p:cNvSpPr/>
            <p:nvPr/>
          </p:nvSpPr>
          <p:spPr>
            <a:xfrm>
              <a:off x="8858051" y="2352669"/>
              <a:ext cx="449742" cy="41201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EA0A6D90-A9BD-45D1-9632-5BEA42A24C9A}"/>
                </a:ext>
              </a:extLst>
            </p:cNvPr>
            <p:cNvSpPr/>
            <p:nvPr/>
          </p:nvSpPr>
          <p:spPr>
            <a:xfrm>
              <a:off x="6231470" y="2372477"/>
              <a:ext cx="449742" cy="41201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08F7CCDE-7ACC-4A77-A0F7-135C63EB1EAD}"/>
                </a:ext>
              </a:extLst>
            </p:cNvPr>
            <p:cNvSpPr/>
            <p:nvPr/>
          </p:nvSpPr>
          <p:spPr>
            <a:xfrm>
              <a:off x="4969992" y="2372477"/>
              <a:ext cx="449742" cy="41201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: abgerundete Ecken 8">
              <a:extLst>
                <a:ext uri="{FF2B5EF4-FFF2-40B4-BE49-F238E27FC236}">
                  <a16:creationId xmlns:a16="http://schemas.microsoft.com/office/drawing/2014/main" id="{E388A6EA-E9F9-4578-8ED6-B8BBC0B31AF1}"/>
                </a:ext>
              </a:extLst>
            </p:cNvPr>
            <p:cNvSpPr/>
            <p:nvPr/>
          </p:nvSpPr>
          <p:spPr>
            <a:xfrm>
              <a:off x="4524805" y="2607515"/>
              <a:ext cx="6506989" cy="1325563"/>
            </a:xfrm>
            <a:custGeom>
              <a:avLst/>
              <a:gdLst>
                <a:gd name="connsiteX0" fmla="*/ 0 w 6506989"/>
                <a:gd name="connsiteY0" fmla="*/ 220932 h 1325563"/>
                <a:gd name="connsiteX1" fmla="*/ 220932 w 6506989"/>
                <a:gd name="connsiteY1" fmla="*/ 0 h 1325563"/>
                <a:gd name="connsiteX2" fmla="*/ 773532 w 6506989"/>
                <a:gd name="connsiteY2" fmla="*/ 0 h 1325563"/>
                <a:gd name="connsiteX3" fmla="*/ 1326133 w 6506989"/>
                <a:gd name="connsiteY3" fmla="*/ 0 h 1325563"/>
                <a:gd name="connsiteX4" fmla="*/ 2000035 w 6506989"/>
                <a:gd name="connsiteY4" fmla="*/ 0 h 1325563"/>
                <a:gd name="connsiteX5" fmla="*/ 2734589 w 6506989"/>
                <a:gd name="connsiteY5" fmla="*/ 0 h 1325563"/>
                <a:gd name="connsiteX6" fmla="*/ 3469143 w 6506989"/>
                <a:gd name="connsiteY6" fmla="*/ 0 h 1325563"/>
                <a:gd name="connsiteX7" fmla="*/ 4264349 w 6506989"/>
                <a:gd name="connsiteY7" fmla="*/ 0 h 1325563"/>
                <a:gd name="connsiteX8" fmla="*/ 5059554 w 6506989"/>
                <a:gd name="connsiteY8" fmla="*/ 0 h 1325563"/>
                <a:gd name="connsiteX9" fmla="*/ 5551503 w 6506989"/>
                <a:gd name="connsiteY9" fmla="*/ 0 h 1325563"/>
                <a:gd name="connsiteX10" fmla="*/ 6286057 w 6506989"/>
                <a:gd name="connsiteY10" fmla="*/ 0 h 1325563"/>
                <a:gd name="connsiteX11" fmla="*/ 6506989 w 6506989"/>
                <a:gd name="connsiteY11" fmla="*/ 220932 h 1325563"/>
                <a:gd name="connsiteX12" fmla="*/ 6506989 w 6506989"/>
                <a:gd name="connsiteY12" fmla="*/ 653945 h 1325563"/>
                <a:gd name="connsiteX13" fmla="*/ 6506989 w 6506989"/>
                <a:gd name="connsiteY13" fmla="*/ 1104631 h 1325563"/>
                <a:gd name="connsiteX14" fmla="*/ 6286057 w 6506989"/>
                <a:gd name="connsiteY14" fmla="*/ 1325563 h 1325563"/>
                <a:gd name="connsiteX15" fmla="*/ 5794108 w 6506989"/>
                <a:gd name="connsiteY15" fmla="*/ 1325563 h 1325563"/>
                <a:gd name="connsiteX16" fmla="*/ 5241508 w 6506989"/>
                <a:gd name="connsiteY16" fmla="*/ 1325563 h 1325563"/>
                <a:gd name="connsiteX17" fmla="*/ 4628256 w 6506989"/>
                <a:gd name="connsiteY17" fmla="*/ 1325563 h 1325563"/>
                <a:gd name="connsiteX18" fmla="*/ 4136307 w 6506989"/>
                <a:gd name="connsiteY18" fmla="*/ 1325563 h 1325563"/>
                <a:gd name="connsiteX19" fmla="*/ 3341102 w 6506989"/>
                <a:gd name="connsiteY19" fmla="*/ 1325563 h 1325563"/>
                <a:gd name="connsiteX20" fmla="*/ 2849153 w 6506989"/>
                <a:gd name="connsiteY20" fmla="*/ 1325563 h 1325563"/>
                <a:gd name="connsiteX21" fmla="*/ 2114599 w 6506989"/>
                <a:gd name="connsiteY21" fmla="*/ 1325563 h 1325563"/>
                <a:gd name="connsiteX22" fmla="*/ 1561999 w 6506989"/>
                <a:gd name="connsiteY22" fmla="*/ 1325563 h 1325563"/>
                <a:gd name="connsiteX23" fmla="*/ 948747 w 6506989"/>
                <a:gd name="connsiteY23" fmla="*/ 1325563 h 1325563"/>
                <a:gd name="connsiteX24" fmla="*/ 220932 w 6506989"/>
                <a:gd name="connsiteY24" fmla="*/ 1325563 h 1325563"/>
                <a:gd name="connsiteX25" fmla="*/ 0 w 6506989"/>
                <a:gd name="connsiteY25" fmla="*/ 1104631 h 1325563"/>
                <a:gd name="connsiteX26" fmla="*/ 0 w 6506989"/>
                <a:gd name="connsiteY26" fmla="*/ 645108 h 1325563"/>
                <a:gd name="connsiteX27" fmla="*/ 0 w 6506989"/>
                <a:gd name="connsiteY27" fmla="*/ 220932 h 132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06989" h="1325563" fill="none" extrusionOk="0">
                  <a:moveTo>
                    <a:pt x="0" y="220932"/>
                  </a:moveTo>
                  <a:cubicBezTo>
                    <a:pt x="-15478" y="75626"/>
                    <a:pt x="108917" y="-3348"/>
                    <a:pt x="220932" y="0"/>
                  </a:cubicBezTo>
                  <a:cubicBezTo>
                    <a:pt x="339929" y="-4989"/>
                    <a:pt x="602396" y="-14093"/>
                    <a:pt x="773532" y="0"/>
                  </a:cubicBezTo>
                  <a:cubicBezTo>
                    <a:pt x="944668" y="14093"/>
                    <a:pt x="1122864" y="6077"/>
                    <a:pt x="1326133" y="0"/>
                  </a:cubicBezTo>
                  <a:cubicBezTo>
                    <a:pt x="1529402" y="-6077"/>
                    <a:pt x="1796418" y="7146"/>
                    <a:pt x="2000035" y="0"/>
                  </a:cubicBezTo>
                  <a:cubicBezTo>
                    <a:pt x="2203652" y="-7146"/>
                    <a:pt x="2558841" y="-1817"/>
                    <a:pt x="2734589" y="0"/>
                  </a:cubicBezTo>
                  <a:cubicBezTo>
                    <a:pt x="2910337" y="1817"/>
                    <a:pt x="3148762" y="26849"/>
                    <a:pt x="3469143" y="0"/>
                  </a:cubicBezTo>
                  <a:cubicBezTo>
                    <a:pt x="3789524" y="-26849"/>
                    <a:pt x="4018558" y="-7902"/>
                    <a:pt x="4264349" y="0"/>
                  </a:cubicBezTo>
                  <a:cubicBezTo>
                    <a:pt x="4510140" y="7902"/>
                    <a:pt x="4875979" y="-22003"/>
                    <a:pt x="5059554" y="0"/>
                  </a:cubicBezTo>
                  <a:cubicBezTo>
                    <a:pt x="5243129" y="22003"/>
                    <a:pt x="5364118" y="-7851"/>
                    <a:pt x="5551503" y="0"/>
                  </a:cubicBezTo>
                  <a:cubicBezTo>
                    <a:pt x="5738888" y="7851"/>
                    <a:pt x="6074575" y="16474"/>
                    <a:pt x="6286057" y="0"/>
                  </a:cubicBezTo>
                  <a:cubicBezTo>
                    <a:pt x="6418167" y="-6136"/>
                    <a:pt x="6504891" y="95082"/>
                    <a:pt x="6506989" y="220932"/>
                  </a:cubicBezTo>
                  <a:cubicBezTo>
                    <a:pt x="6527066" y="314770"/>
                    <a:pt x="6513584" y="477215"/>
                    <a:pt x="6506989" y="653945"/>
                  </a:cubicBezTo>
                  <a:cubicBezTo>
                    <a:pt x="6500394" y="830675"/>
                    <a:pt x="6520473" y="997943"/>
                    <a:pt x="6506989" y="1104631"/>
                  </a:cubicBezTo>
                  <a:cubicBezTo>
                    <a:pt x="6513615" y="1206606"/>
                    <a:pt x="6393963" y="1337513"/>
                    <a:pt x="6286057" y="1325563"/>
                  </a:cubicBezTo>
                  <a:cubicBezTo>
                    <a:pt x="6099573" y="1344598"/>
                    <a:pt x="5953593" y="1330230"/>
                    <a:pt x="5794108" y="1325563"/>
                  </a:cubicBezTo>
                  <a:cubicBezTo>
                    <a:pt x="5634623" y="1320896"/>
                    <a:pt x="5369858" y="1327151"/>
                    <a:pt x="5241508" y="1325563"/>
                  </a:cubicBezTo>
                  <a:cubicBezTo>
                    <a:pt x="5113158" y="1323975"/>
                    <a:pt x="4848180" y="1324291"/>
                    <a:pt x="4628256" y="1325563"/>
                  </a:cubicBezTo>
                  <a:cubicBezTo>
                    <a:pt x="4408332" y="1326835"/>
                    <a:pt x="4284447" y="1303644"/>
                    <a:pt x="4136307" y="1325563"/>
                  </a:cubicBezTo>
                  <a:cubicBezTo>
                    <a:pt x="3988167" y="1347482"/>
                    <a:pt x="3674504" y="1365215"/>
                    <a:pt x="3341102" y="1325563"/>
                  </a:cubicBezTo>
                  <a:cubicBezTo>
                    <a:pt x="3007700" y="1285911"/>
                    <a:pt x="2971841" y="1344458"/>
                    <a:pt x="2849153" y="1325563"/>
                  </a:cubicBezTo>
                  <a:cubicBezTo>
                    <a:pt x="2726465" y="1306668"/>
                    <a:pt x="2383833" y="1297063"/>
                    <a:pt x="2114599" y="1325563"/>
                  </a:cubicBezTo>
                  <a:cubicBezTo>
                    <a:pt x="1845365" y="1354063"/>
                    <a:pt x="1724774" y="1319504"/>
                    <a:pt x="1561999" y="1325563"/>
                  </a:cubicBezTo>
                  <a:cubicBezTo>
                    <a:pt x="1399224" y="1331622"/>
                    <a:pt x="1081351" y="1329095"/>
                    <a:pt x="948747" y="1325563"/>
                  </a:cubicBezTo>
                  <a:cubicBezTo>
                    <a:pt x="816143" y="1322031"/>
                    <a:pt x="457932" y="1329732"/>
                    <a:pt x="220932" y="1325563"/>
                  </a:cubicBezTo>
                  <a:cubicBezTo>
                    <a:pt x="111507" y="1334359"/>
                    <a:pt x="-1297" y="1223854"/>
                    <a:pt x="0" y="1104631"/>
                  </a:cubicBezTo>
                  <a:cubicBezTo>
                    <a:pt x="-20428" y="984808"/>
                    <a:pt x="15670" y="744242"/>
                    <a:pt x="0" y="645108"/>
                  </a:cubicBezTo>
                  <a:cubicBezTo>
                    <a:pt x="-15670" y="545974"/>
                    <a:pt x="-15505" y="405528"/>
                    <a:pt x="0" y="220932"/>
                  </a:cubicBezTo>
                  <a:close/>
                </a:path>
                <a:path w="6506989" h="1325563" stroke="0" extrusionOk="0">
                  <a:moveTo>
                    <a:pt x="0" y="220932"/>
                  </a:moveTo>
                  <a:cubicBezTo>
                    <a:pt x="-2587" y="91111"/>
                    <a:pt x="79639" y="-7821"/>
                    <a:pt x="220932" y="0"/>
                  </a:cubicBezTo>
                  <a:cubicBezTo>
                    <a:pt x="496141" y="-11587"/>
                    <a:pt x="575571" y="-8530"/>
                    <a:pt x="834184" y="0"/>
                  </a:cubicBezTo>
                  <a:cubicBezTo>
                    <a:pt x="1092797" y="8530"/>
                    <a:pt x="1258515" y="7655"/>
                    <a:pt x="1386784" y="0"/>
                  </a:cubicBezTo>
                  <a:cubicBezTo>
                    <a:pt x="1515053" y="-7655"/>
                    <a:pt x="1825751" y="-13565"/>
                    <a:pt x="2060687" y="0"/>
                  </a:cubicBezTo>
                  <a:cubicBezTo>
                    <a:pt x="2295623" y="13565"/>
                    <a:pt x="2476891" y="-39688"/>
                    <a:pt x="2855892" y="0"/>
                  </a:cubicBezTo>
                  <a:cubicBezTo>
                    <a:pt x="3234893" y="39688"/>
                    <a:pt x="3172877" y="-21169"/>
                    <a:pt x="3347841" y="0"/>
                  </a:cubicBezTo>
                  <a:cubicBezTo>
                    <a:pt x="3522805" y="21169"/>
                    <a:pt x="3664352" y="7270"/>
                    <a:pt x="3900441" y="0"/>
                  </a:cubicBezTo>
                  <a:cubicBezTo>
                    <a:pt x="4136530" y="-7270"/>
                    <a:pt x="4213760" y="-5585"/>
                    <a:pt x="4392390" y="0"/>
                  </a:cubicBezTo>
                  <a:cubicBezTo>
                    <a:pt x="4571020" y="5585"/>
                    <a:pt x="4732225" y="2064"/>
                    <a:pt x="4944990" y="0"/>
                  </a:cubicBezTo>
                  <a:cubicBezTo>
                    <a:pt x="5157755" y="-2064"/>
                    <a:pt x="5350054" y="8077"/>
                    <a:pt x="5497591" y="0"/>
                  </a:cubicBezTo>
                  <a:cubicBezTo>
                    <a:pt x="5645128" y="-8077"/>
                    <a:pt x="6095020" y="9265"/>
                    <a:pt x="6286057" y="0"/>
                  </a:cubicBezTo>
                  <a:cubicBezTo>
                    <a:pt x="6408774" y="9709"/>
                    <a:pt x="6522421" y="102391"/>
                    <a:pt x="6506989" y="220932"/>
                  </a:cubicBezTo>
                  <a:cubicBezTo>
                    <a:pt x="6523085" y="401847"/>
                    <a:pt x="6520507" y="530253"/>
                    <a:pt x="6506989" y="671618"/>
                  </a:cubicBezTo>
                  <a:cubicBezTo>
                    <a:pt x="6493471" y="812983"/>
                    <a:pt x="6510573" y="935932"/>
                    <a:pt x="6506989" y="1104631"/>
                  </a:cubicBezTo>
                  <a:cubicBezTo>
                    <a:pt x="6502618" y="1218752"/>
                    <a:pt x="6405156" y="1341546"/>
                    <a:pt x="6286057" y="1325563"/>
                  </a:cubicBezTo>
                  <a:cubicBezTo>
                    <a:pt x="6096970" y="1313502"/>
                    <a:pt x="5878814" y="1319901"/>
                    <a:pt x="5612154" y="1325563"/>
                  </a:cubicBezTo>
                  <a:cubicBezTo>
                    <a:pt x="5345494" y="1331225"/>
                    <a:pt x="5252424" y="1314301"/>
                    <a:pt x="5059554" y="1325563"/>
                  </a:cubicBezTo>
                  <a:cubicBezTo>
                    <a:pt x="4866684" y="1336825"/>
                    <a:pt x="4797839" y="1334146"/>
                    <a:pt x="4567605" y="1325563"/>
                  </a:cubicBezTo>
                  <a:cubicBezTo>
                    <a:pt x="4337371" y="1316980"/>
                    <a:pt x="4206318" y="1315984"/>
                    <a:pt x="4015005" y="1325563"/>
                  </a:cubicBezTo>
                  <a:cubicBezTo>
                    <a:pt x="3823692" y="1335142"/>
                    <a:pt x="3554383" y="1298991"/>
                    <a:pt x="3280451" y="1325563"/>
                  </a:cubicBezTo>
                  <a:cubicBezTo>
                    <a:pt x="3006519" y="1352135"/>
                    <a:pt x="2746992" y="1351169"/>
                    <a:pt x="2545897" y="1325563"/>
                  </a:cubicBezTo>
                  <a:cubicBezTo>
                    <a:pt x="2344802" y="1299957"/>
                    <a:pt x="2174255" y="1334411"/>
                    <a:pt x="1871994" y="1325563"/>
                  </a:cubicBezTo>
                  <a:cubicBezTo>
                    <a:pt x="1569733" y="1316715"/>
                    <a:pt x="1493681" y="1326996"/>
                    <a:pt x="1137440" y="1325563"/>
                  </a:cubicBezTo>
                  <a:cubicBezTo>
                    <a:pt x="781199" y="1324130"/>
                    <a:pt x="459430" y="1341205"/>
                    <a:pt x="220932" y="1325563"/>
                  </a:cubicBezTo>
                  <a:cubicBezTo>
                    <a:pt x="84055" y="1337689"/>
                    <a:pt x="10267" y="1245637"/>
                    <a:pt x="0" y="1104631"/>
                  </a:cubicBezTo>
                  <a:cubicBezTo>
                    <a:pt x="5673" y="961173"/>
                    <a:pt x="4834" y="785517"/>
                    <a:pt x="0" y="653945"/>
                  </a:cubicBezTo>
                  <a:cubicBezTo>
                    <a:pt x="-4834" y="522373"/>
                    <a:pt x="-579" y="413605"/>
                    <a:pt x="0" y="220932"/>
                  </a:cubicBezTo>
                  <a:close/>
                </a:path>
              </a:pathLst>
            </a:custGeom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736509967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: abgerundete Ecken 9">
              <a:extLst>
                <a:ext uri="{FF2B5EF4-FFF2-40B4-BE49-F238E27FC236}">
                  <a16:creationId xmlns:a16="http://schemas.microsoft.com/office/drawing/2014/main" id="{7C195BB0-2195-48A6-B207-EC0804BCA3FE}"/>
                </a:ext>
              </a:extLst>
            </p:cNvPr>
            <p:cNvSpPr/>
            <p:nvPr/>
          </p:nvSpPr>
          <p:spPr>
            <a:xfrm>
              <a:off x="4912772" y="2973275"/>
              <a:ext cx="449742" cy="412018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: abgerundete Ecken 10">
              <a:extLst>
                <a:ext uri="{FF2B5EF4-FFF2-40B4-BE49-F238E27FC236}">
                  <a16:creationId xmlns:a16="http://schemas.microsoft.com/office/drawing/2014/main" id="{81D5C226-F4E6-4892-9D86-B10D6BAE5F9E}"/>
                </a:ext>
              </a:extLst>
            </p:cNvPr>
            <p:cNvSpPr/>
            <p:nvPr/>
          </p:nvSpPr>
          <p:spPr>
            <a:xfrm>
              <a:off x="5514914" y="2973275"/>
              <a:ext cx="449742" cy="412018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: abgerundete Ecken 11">
              <a:extLst>
                <a:ext uri="{FF2B5EF4-FFF2-40B4-BE49-F238E27FC236}">
                  <a16:creationId xmlns:a16="http://schemas.microsoft.com/office/drawing/2014/main" id="{753CAA73-BB4F-44F4-A381-7F412B048D6C}"/>
                </a:ext>
              </a:extLst>
            </p:cNvPr>
            <p:cNvSpPr/>
            <p:nvPr/>
          </p:nvSpPr>
          <p:spPr>
            <a:xfrm>
              <a:off x="6180151" y="2973275"/>
              <a:ext cx="449742" cy="412018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: abgerundete Ecken 12">
              <a:extLst>
                <a:ext uri="{FF2B5EF4-FFF2-40B4-BE49-F238E27FC236}">
                  <a16:creationId xmlns:a16="http://schemas.microsoft.com/office/drawing/2014/main" id="{6B23B8FB-1C6D-4FCE-8557-ECEBBDB819BD}"/>
                </a:ext>
              </a:extLst>
            </p:cNvPr>
            <p:cNvSpPr/>
            <p:nvPr/>
          </p:nvSpPr>
          <p:spPr>
            <a:xfrm>
              <a:off x="8812034" y="2986203"/>
              <a:ext cx="449742" cy="412018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: abgerundete Ecken 13">
              <a:extLst>
                <a:ext uri="{FF2B5EF4-FFF2-40B4-BE49-F238E27FC236}">
                  <a16:creationId xmlns:a16="http://schemas.microsoft.com/office/drawing/2014/main" id="{C020C0D5-59F8-481C-B57A-7FF179FA645D}"/>
                </a:ext>
              </a:extLst>
            </p:cNvPr>
            <p:cNvSpPr/>
            <p:nvPr/>
          </p:nvSpPr>
          <p:spPr>
            <a:xfrm>
              <a:off x="9414176" y="2986203"/>
              <a:ext cx="449742" cy="412018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: abgerundete Ecken 14">
              <a:extLst>
                <a:ext uri="{FF2B5EF4-FFF2-40B4-BE49-F238E27FC236}">
                  <a16:creationId xmlns:a16="http://schemas.microsoft.com/office/drawing/2014/main" id="{3966F129-A8EB-4394-AE17-D2478A0EB26B}"/>
                </a:ext>
              </a:extLst>
            </p:cNvPr>
            <p:cNvSpPr/>
            <p:nvPr/>
          </p:nvSpPr>
          <p:spPr>
            <a:xfrm>
              <a:off x="10079413" y="2986203"/>
              <a:ext cx="449742" cy="412018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: abgerundete Ecken 15">
              <a:extLst>
                <a:ext uri="{FF2B5EF4-FFF2-40B4-BE49-F238E27FC236}">
                  <a16:creationId xmlns:a16="http://schemas.microsoft.com/office/drawing/2014/main" id="{4C49F531-3E0C-4450-BEA6-76EDF20C668E}"/>
                </a:ext>
              </a:extLst>
            </p:cNvPr>
            <p:cNvSpPr/>
            <p:nvPr/>
          </p:nvSpPr>
          <p:spPr>
            <a:xfrm>
              <a:off x="6938603" y="2992570"/>
              <a:ext cx="449742" cy="880929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: abgerundete Ecken 16">
              <a:extLst>
                <a:ext uri="{FF2B5EF4-FFF2-40B4-BE49-F238E27FC236}">
                  <a16:creationId xmlns:a16="http://schemas.microsoft.com/office/drawing/2014/main" id="{6D398CE4-B284-438F-9EFF-EE29E4044725}"/>
                </a:ext>
              </a:extLst>
            </p:cNvPr>
            <p:cNvSpPr/>
            <p:nvPr/>
          </p:nvSpPr>
          <p:spPr>
            <a:xfrm>
              <a:off x="7408396" y="2996873"/>
              <a:ext cx="449742" cy="880929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eck: abgerundete Ecken 17">
              <a:extLst>
                <a:ext uri="{FF2B5EF4-FFF2-40B4-BE49-F238E27FC236}">
                  <a16:creationId xmlns:a16="http://schemas.microsoft.com/office/drawing/2014/main" id="{E521DFE2-9DC7-43EC-9BC7-F7524494F465}"/>
                </a:ext>
              </a:extLst>
            </p:cNvPr>
            <p:cNvSpPr/>
            <p:nvPr/>
          </p:nvSpPr>
          <p:spPr>
            <a:xfrm>
              <a:off x="8160785" y="2969580"/>
              <a:ext cx="449742" cy="412018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1D6B61D7-2FA2-42F3-A666-D97083C711C3}"/>
              </a:ext>
            </a:extLst>
          </p:cNvPr>
          <p:cNvGrpSpPr/>
          <p:nvPr/>
        </p:nvGrpSpPr>
        <p:grpSpPr>
          <a:xfrm>
            <a:off x="1741048" y="3765745"/>
            <a:ext cx="3049517" cy="2349584"/>
            <a:chOff x="1291323" y="3271333"/>
            <a:chExt cx="2124403" cy="1400956"/>
          </a:xfrm>
        </p:grpSpPr>
        <p:sp>
          <p:nvSpPr>
            <p:cNvPr id="20" name="Gleichschenkliges Dreieck 19">
              <a:extLst>
                <a:ext uri="{FF2B5EF4-FFF2-40B4-BE49-F238E27FC236}">
                  <a16:creationId xmlns:a16="http://schemas.microsoft.com/office/drawing/2014/main" id="{5B8D2299-6AE9-4F33-B53A-BC182232E965}"/>
                </a:ext>
              </a:extLst>
            </p:cNvPr>
            <p:cNvSpPr/>
            <p:nvPr/>
          </p:nvSpPr>
          <p:spPr>
            <a:xfrm rot="19554421">
              <a:off x="3312054" y="3905538"/>
              <a:ext cx="52334" cy="89458"/>
            </a:xfrm>
            <a:custGeom>
              <a:avLst/>
              <a:gdLst>
                <a:gd name="connsiteX0" fmla="*/ 0 w 75124"/>
                <a:gd name="connsiteY0" fmla="*/ 150033 h 150033"/>
                <a:gd name="connsiteX1" fmla="*/ 37562 w 75124"/>
                <a:gd name="connsiteY1" fmla="*/ 0 h 150033"/>
                <a:gd name="connsiteX2" fmla="*/ 75124 w 75124"/>
                <a:gd name="connsiteY2" fmla="*/ 150033 h 150033"/>
                <a:gd name="connsiteX3" fmla="*/ 0 w 75124"/>
                <a:gd name="connsiteY3" fmla="*/ 150033 h 15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124" h="150033" fill="none" extrusionOk="0">
                  <a:moveTo>
                    <a:pt x="0" y="150033"/>
                  </a:moveTo>
                  <a:cubicBezTo>
                    <a:pt x="17743" y="106838"/>
                    <a:pt x="14419" y="67369"/>
                    <a:pt x="37562" y="0"/>
                  </a:cubicBezTo>
                  <a:cubicBezTo>
                    <a:pt x="58248" y="56326"/>
                    <a:pt x="62914" y="99144"/>
                    <a:pt x="75124" y="150033"/>
                  </a:cubicBezTo>
                  <a:cubicBezTo>
                    <a:pt x="49782" y="150857"/>
                    <a:pt x="20766" y="150290"/>
                    <a:pt x="0" y="150033"/>
                  </a:cubicBezTo>
                  <a:close/>
                </a:path>
                <a:path w="75124" h="150033" stroke="0" extrusionOk="0">
                  <a:moveTo>
                    <a:pt x="0" y="150033"/>
                  </a:moveTo>
                  <a:cubicBezTo>
                    <a:pt x="14101" y="82169"/>
                    <a:pt x="24695" y="47435"/>
                    <a:pt x="37562" y="0"/>
                  </a:cubicBezTo>
                  <a:cubicBezTo>
                    <a:pt x="43551" y="48434"/>
                    <a:pt x="66767" y="119405"/>
                    <a:pt x="75124" y="150033"/>
                  </a:cubicBezTo>
                  <a:cubicBezTo>
                    <a:pt x="56123" y="150270"/>
                    <a:pt x="35544" y="151067"/>
                    <a:pt x="0" y="15003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497229498">
                    <a:prstGeom prst="triangl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6BA58095-C45D-41D1-98FE-055572F83CF4}"/>
                </a:ext>
              </a:extLst>
            </p:cNvPr>
            <p:cNvSpPr/>
            <p:nvPr/>
          </p:nvSpPr>
          <p:spPr>
            <a:xfrm>
              <a:off x="1754604" y="3392129"/>
              <a:ext cx="1661122" cy="1274261"/>
            </a:xfrm>
            <a:custGeom>
              <a:avLst/>
              <a:gdLst>
                <a:gd name="connsiteX0" fmla="*/ 21102 w 1661122"/>
                <a:gd name="connsiteY0" fmla="*/ 1274261 h 1274261"/>
                <a:gd name="connsiteX1" fmla="*/ 27001 w 1661122"/>
                <a:gd name="connsiteY1" fmla="*/ 725621 h 1274261"/>
                <a:gd name="connsiteX2" fmla="*/ 80095 w 1661122"/>
                <a:gd name="connsiteY2" fmla="*/ 560439 h 1274261"/>
                <a:gd name="connsiteX3" fmla="*/ 203982 w 1661122"/>
                <a:gd name="connsiteY3" fmla="*/ 359861 h 1274261"/>
                <a:gd name="connsiteX4" fmla="*/ 221680 w 1661122"/>
                <a:gd name="connsiteY4" fmla="*/ 318565 h 1274261"/>
                <a:gd name="connsiteX5" fmla="*/ 333768 w 1661122"/>
                <a:gd name="connsiteY5" fmla="*/ 165182 h 1274261"/>
                <a:gd name="connsiteX6" fmla="*/ 404560 w 1661122"/>
                <a:gd name="connsiteY6" fmla="*/ 94390 h 1274261"/>
                <a:gd name="connsiteX7" fmla="*/ 522547 w 1661122"/>
                <a:gd name="connsiteY7" fmla="*/ 47195 h 1274261"/>
                <a:gd name="connsiteX8" fmla="*/ 599239 w 1661122"/>
                <a:gd name="connsiteY8" fmla="*/ 23597 h 1274261"/>
                <a:gd name="connsiteX9" fmla="*/ 740823 w 1661122"/>
                <a:gd name="connsiteY9" fmla="*/ 0 h 1274261"/>
                <a:gd name="connsiteX10" fmla="*/ 1065288 w 1661122"/>
                <a:gd name="connsiteY10" fmla="*/ 11799 h 1274261"/>
                <a:gd name="connsiteX11" fmla="*/ 1100684 w 1661122"/>
                <a:gd name="connsiteY11" fmla="*/ 23597 h 1274261"/>
                <a:gd name="connsiteX12" fmla="*/ 1147879 w 1661122"/>
                <a:gd name="connsiteY12" fmla="*/ 35396 h 1274261"/>
                <a:gd name="connsiteX13" fmla="*/ 1189174 w 1661122"/>
                <a:gd name="connsiteY13" fmla="*/ 58994 h 1274261"/>
                <a:gd name="connsiteX14" fmla="*/ 1218671 w 1661122"/>
                <a:gd name="connsiteY14" fmla="*/ 64893 h 1274261"/>
                <a:gd name="connsiteX15" fmla="*/ 1242268 w 1661122"/>
                <a:gd name="connsiteY15" fmla="*/ 88490 h 1274261"/>
                <a:gd name="connsiteX16" fmla="*/ 1283564 w 1661122"/>
                <a:gd name="connsiteY16" fmla="*/ 106188 h 1274261"/>
                <a:gd name="connsiteX17" fmla="*/ 1313061 w 1661122"/>
                <a:gd name="connsiteY17" fmla="*/ 129786 h 1274261"/>
                <a:gd name="connsiteX18" fmla="*/ 1348457 w 1661122"/>
                <a:gd name="connsiteY18" fmla="*/ 153383 h 1274261"/>
                <a:gd name="connsiteX19" fmla="*/ 1372054 w 1661122"/>
                <a:gd name="connsiteY19" fmla="*/ 182880 h 1274261"/>
                <a:gd name="connsiteX20" fmla="*/ 1401551 w 1661122"/>
                <a:gd name="connsiteY20" fmla="*/ 212377 h 1274261"/>
                <a:gd name="connsiteX21" fmla="*/ 1448746 w 1661122"/>
                <a:gd name="connsiteY21" fmla="*/ 289068 h 1274261"/>
                <a:gd name="connsiteX22" fmla="*/ 1472343 w 1661122"/>
                <a:gd name="connsiteY22" fmla="*/ 365760 h 1274261"/>
                <a:gd name="connsiteX23" fmla="*/ 1495941 w 1661122"/>
                <a:gd name="connsiteY23" fmla="*/ 412955 h 1274261"/>
                <a:gd name="connsiteX24" fmla="*/ 1525437 w 1661122"/>
                <a:gd name="connsiteY24" fmla="*/ 501445 h 1274261"/>
                <a:gd name="connsiteX25" fmla="*/ 1554934 w 1661122"/>
                <a:gd name="connsiteY25" fmla="*/ 589936 h 1274261"/>
                <a:gd name="connsiteX26" fmla="*/ 1560833 w 1661122"/>
                <a:gd name="connsiteY26" fmla="*/ 625332 h 1274261"/>
                <a:gd name="connsiteX27" fmla="*/ 1578531 w 1661122"/>
                <a:gd name="connsiteY27" fmla="*/ 678426 h 1274261"/>
                <a:gd name="connsiteX28" fmla="*/ 1584431 w 1661122"/>
                <a:gd name="connsiteY28" fmla="*/ 755117 h 1274261"/>
                <a:gd name="connsiteX29" fmla="*/ 1608028 w 1661122"/>
                <a:gd name="connsiteY29" fmla="*/ 873105 h 1274261"/>
                <a:gd name="connsiteX30" fmla="*/ 1613928 w 1661122"/>
                <a:gd name="connsiteY30" fmla="*/ 902601 h 1274261"/>
                <a:gd name="connsiteX31" fmla="*/ 1619827 w 1661122"/>
                <a:gd name="connsiteY31" fmla="*/ 949796 h 1274261"/>
                <a:gd name="connsiteX32" fmla="*/ 1637525 w 1661122"/>
                <a:gd name="connsiteY32" fmla="*/ 991092 h 1274261"/>
                <a:gd name="connsiteX33" fmla="*/ 1661122 w 1661122"/>
                <a:gd name="connsiteY33" fmla="*/ 1061884 h 1274261"/>
                <a:gd name="connsiteX34" fmla="*/ 1655223 w 1661122"/>
                <a:gd name="connsiteY34" fmla="*/ 1250663 h 1274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1122" h="1274261">
                  <a:moveTo>
                    <a:pt x="21102" y="1274261"/>
                  </a:moveTo>
                  <a:cubicBezTo>
                    <a:pt x="-11636" y="1077857"/>
                    <a:pt x="-3648" y="1139384"/>
                    <a:pt x="27001" y="725621"/>
                  </a:cubicBezTo>
                  <a:cubicBezTo>
                    <a:pt x="27619" y="717275"/>
                    <a:pt x="59040" y="595899"/>
                    <a:pt x="80095" y="560439"/>
                  </a:cubicBezTo>
                  <a:cubicBezTo>
                    <a:pt x="120360" y="492624"/>
                    <a:pt x="168699" y="430428"/>
                    <a:pt x="203982" y="359861"/>
                  </a:cubicBezTo>
                  <a:cubicBezTo>
                    <a:pt x="210680" y="346466"/>
                    <a:pt x="214632" y="331779"/>
                    <a:pt x="221680" y="318565"/>
                  </a:cubicBezTo>
                  <a:cubicBezTo>
                    <a:pt x="249285" y="266805"/>
                    <a:pt x="301807" y="205133"/>
                    <a:pt x="333768" y="165182"/>
                  </a:cubicBezTo>
                  <a:cubicBezTo>
                    <a:pt x="356042" y="137340"/>
                    <a:pt x="374819" y="114217"/>
                    <a:pt x="404560" y="94390"/>
                  </a:cubicBezTo>
                  <a:cubicBezTo>
                    <a:pt x="459567" y="57719"/>
                    <a:pt x="457708" y="66107"/>
                    <a:pt x="522547" y="47195"/>
                  </a:cubicBezTo>
                  <a:cubicBezTo>
                    <a:pt x="548224" y="39706"/>
                    <a:pt x="573358" y="30348"/>
                    <a:pt x="599239" y="23597"/>
                  </a:cubicBezTo>
                  <a:cubicBezTo>
                    <a:pt x="641000" y="12703"/>
                    <a:pt x="700094" y="5819"/>
                    <a:pt x="740823" y="0"/>
                  </a:cubicBezTo>
                  <a:cubicBezTo>
                    <a:pt x="848978" y="3933"/>
                    <a:pt x="957293" y="4718"/>
                    <a:pt x="1065288" y="11799"/>
                  </a:cubicBezTo>
                  <a:cubicBezTo>
                    <a:pt x="1077698" y="12613"/>
                    <a:pt x="1088726" y="20180"/>
                    <a:pt x="1100684" y="23597"/>
                  </a:cubicBezTo>
                  <a:cubicBezTo>
                    <a:pt x="1116276" y="28052"/>
                    <a:pt x="1132147" y="31463"/>
                    <a:pt x="1147879" y="35396"/>
                  </a:cubicBezTo>
                  <a:cubicBezTo>
                    <a:pt x="1161644" y="43262"/>
                    <a:pt x="1174540" y="52896"/>
                    <a:pt x="1189174" y="58994"/>
                  </a:cubicBezTo>
                  <a:cubicBezTo>
                    <a:pt x="1198430" y="62851"/>
                    <a:pt x="1209906" y="60024"/>
                    <a:pt x="1218671" y="64893"/>
                  </a:cubicBezTo>
                  <a:cubicBezTo>
                    <a:pt x="1228395" y="70295"/>
                    <a:pt x="1232883" y="82518"/>
                    <a:pt x="1242268" y="88490"/>
                  </a:cubicBezTo>
                  <a:cubicBezTo>
                    <a:pt x="1254903" y="96530"/>
                    <a:pt x="1270628" y="98642"/>
                    <a:pt x="1283564" y="106188"/>
                  </a:cubicBezTo>
                  <a:cubicBezTo>
                    <a:pt x="1294440" y="112533"/>
                    <a:pt x="1302878" y="122380"/>
                    <a:pt x="1313061" y="129786"/>
                  </a:cubicBezTo>
                  <a:cubicBezTo>
                    <a:pt x="1324529" y="138126"/>
                    <a:pt x="1337917" y="143897"/>
                    <a:pt x="1348457" y="153383"/>
                  </a:cubicBezTo>
                  <a:cubicBezTo>
                    <a:pt x="1357816" y="161806"/>
                    <a:pt x="1363631" y="173521"/>
                    <a:pt x="1372054" y="182880"/>
                  </a:cubicBezTo>
                  <a:cubicBezTo>
                    <a:pt x="1381356" y="193216"/>
                    <a:pt x="1392746" y="201615"/>
                    <a:pt x="1401551" y="212377"/>
                  </a:cubicBezTo>
                  <a:cubicBezTo>
                    <a:pt x="1410817" y="223702"/>
                    <a:pt x="1443968" y="277123"/>
                    <a:pt x="1448746" y="289068"/>
                  </a:cubicBezTo>
                  <a:cubicBezTo>
                    <a:pt x="1458680" y="313902"/>
                    <a:pt x="1462821" y="340766"/>
                    <a:pt x="1472343" y="365760"/>
                  </a:cubicBezTo>
                  <a:cubicBezTo>
                    <a:pt x="1478604" y="382196"/>
                    <a:pt x="1488570" y="396985"/>
                    <a:pt x="1495941" y="412955"/>
                  </a:cubicBezTo>
                  <a:cubicBezTo>
                    <a:pt x="1509811" y="443008"/>
                    <a:pt x="1515460" y="468187"/>
                    <a:pt x="1525437" y="501445"/>
                  </a:cubicBezTo>
                  <a:cubicBezTo>
                    <a:pt x="1538315" y="591585"/>
                    <a:pt x="1519438" y="490545"/>
                    <a:pt x="1554934" y="589936"/>
                  </a:cubicBezTo>
                  <a:cubicBezTo>
                    <a:pt x="1558957" y="601201"/>
                    <a:pt x="1557751" y="613774"/>
                    <a:pt x="1560833" y="625332"/>
                  </a:cubicBezTo>
                  <a:cubicBezTo>
                    <a:pt x="1565640" y="643357"/>
                    <a:pt x="1572632" y="660728"/>
                    <a:pt x="1578531" y="678426"/>
                  </a:cubicBezTo>
                  <a:cubicBezTo>
                    <a:pt x="1580498" y="703990"/>
                    <a:pt x="1581793" y="729614"/>
                    <a:pt x="1584431" y="755117"/>
                  </a:cubicBezTo>
                  <a:cubicBezTo>
                    <a:pt x="1594519" y="852629"/>
                    <a:pt x="1582828" y="822700"/>
                    <a:pt x="1608028" y="873105"/>
                  </a:cubicBezTo>
                  <a:cubicBezTo>
                    <a:pt x="1609995" y="882937"/>
                    <a:pt x="1612403" y="892691"/>
                    <a:pt x="1613928" y="902601"/>
                  </a:cubicBezTo>
                  <a:cubicBezTo>
                    <a:pt x="1616339" y="918271"/>
                    <a:pt x="1615742" y="934477"/>
                    <a:pt x="1619827" y="949796"/>
                  </a:cubicBezTo>
                  <a:cubicBezTo>
                    <a:pt x="1623686" y="964267"/>
                    <a:pt x="1632348" y="977039"/>
                    <a:pt x="1637525" y="991092"/>
                  </a:cubicBezTo>
                  <a:cubicBezTo>
                    <a:pt x="1646124" y="1014432"/>
                    <a:pt x="1661122" y="1061884"/>
                    <a:pt x="1661122" y="1061884"/>
                  </a:cubicBezTo>
                  <a:cubicBezTo>
                    <a:pt x="1654673" y="1223122"/>
                    <a:pt x="1655223" y="1160167"/>
                    <a:pt x="1655223" y="1250663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20670486-1A5E-43AA-B513-F88C87AC3D61}"/>
                </a:ext>
              </a:extLst>
            </p:cNvPr>
            <p:cNvCxnSpPr/>
            <p:nvPr/>
          </p:nvCxnSpPr>
          <p:spPr>
            <a:xfrm>
              <a:off x="2129667" y="4324227"/>
              <a:ext cx="0" cy="34806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694EFDFD-2C3D-43DC-B738-CCCCFE73A9FA}"/>
                </a:ext>
              </a:extLst>
            </p:cNvPr>
            <p:cNvCxnSpPr/>
            <p:nvPr/>
          </p:nvCxnSpPr>
          <p:spPr>
            <a:xfrm>
              <a:off x="2535739" y="4318328"/>
              <a:ext cx="0" cy="34806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1FCEFA0A-F5AB-4B69-8FFA-6F66ADAC56AC}"/>
                </a:ext>
              </a:extLst>
            </p:cNvPr>
            <p:cNvCxnSpPr/>
            <p:nvPr/>
          </p:nvCxnSpPr>
          <p:spPr>
            <a:xfrm>
              <a:off x="2984090" y="4318328"/>
              <a:ext cx="0" cy="34806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C6A717D0-004D-4EFC-B3FC-BC9F279745C4}"/>
                </a:ext>
              </a:extLst>
            </p:cNvPr>
            <p:cNvCxnSpPr>
              <a:cxnSpLocks/>
            </p:cNvCxnSpPr>
            <p:nvPr/>
          </p:nvCxnSpPr>
          <p:spPr>
            <a:xfrm>
              <a:off x="1754604" y="4660491"/>
              <a:ext cx="3750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ECF107DC-668F-4ACF-850F-576520416E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00343" y="4630010"/>
              <a:ext cx="48374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B5F63FA4-895A-472E-850E-8914EE8A6D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01419" y="4334059"/>
              <a:ext cx="43432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24A488C6-0995-4494-A0B9-A64DC3F98460}"/>
                </a:ext>
              </a:extLst>
            </p:cNvPr>
            <p:cNvCxnSpPr>
              <a:cxnSpLocks/>
            </p:cNvCxnSpPr>
            <p:nvPr/>
          </p:nvCxnSpPr>
          <p:spPr>
            <a:xfrm>
              <a:off x="2252571" y="4334059"/>
              <a:ext cx="0" cy="29595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77BA1F6D-638C-434A-89CF-AABEBD8E5B4C}"/>
                </a:ext>
              </a:extLst>
            </p:cNvPr>
            <p:cNvCxnSpPr>
              <a:cxnSpLocks/>
            </p:cNvCxnSpPr>
            <p:nvPr/>
          </p:nvCxnSpPr>
          <p:spPr>
            <a:xfrm>
              <a:off x="2129667" y="4617229"/>
              <a:ext cx="12991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6C34659D-B802-4BB7-B6D8-0E00B110F1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77208" y="4594123"/>
              <a:ext cx="204149" cy="462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6AC3E3C0-D8C9-402E-AE46-65B39376FA29}"/>
                </a:ext>
              </a:extLst>
            </p:cNvPr>
            <p:cNvCxnSpPr>
              <a:cxnSpLocks/>
            </p:cNvCxnSpPr>
            <p:nvPr/>
          </p:nvCxnSpPr>
          <p:spPr>
            <a:xfrm>
              <a:off x="3051440" y="4029259"/>
              <a:ext cx="145025" cy="5648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31">
              <a:extLst>
                <a:ext uri="{FF2B5EF4-FFF2-40B4-BE49-F238E27FC236}">
                  <a16:creationId xmlns:a16="http://schemas.microsoft.com/office/drawing/2014/main" id="{F82F6905-306E-4D19-AB20-EE05D90BAF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81357" y="4611820"/>
              <a:ext cx="22024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EEA1783A-E763-4D6C-BCDA-E6F08949E6D5}"/>
                </a:ext>
              </a:extLst>
            </p:cNvPr>
            <p:cNvSpPr/>
            <p:nvPr/>
          </p:nvSpPr>
          <p:spPr>
            <a:xfrm>
              <a:off x="2501327" y="3545513"/>
              <a:ext cx="312666" cy="584036"/>
            </a:xfrm>
            <a:custGeom>
              <a:avLst/>
              <a:gdLst>
                <a:gd name="connsiteX0" fmla="*/ 218276 w 312666"/>
                <a:gd name="connsiteY0" fmla="*/ 35396 h 584036"/>
                <a:gd name="connsiteX1" fmla="*/ 212377 w 312666"/>
                <a:gd name="connsiteY1" fmla="*/ 5900 h 584036"/>
                <a:gd name="connsiteX2" fmla="*/ 194679 w 312666"/>
                <a:gd name="connsiteY2" fmla="*/ 0 h 584036"/>
                <a:gd name="connsiteX3" fmla="*/ 94390 w 312666"/>
                <a:gd name="connsiteY3" fmla="*/ 5900 h 584036"/>
                <a:gd name="connsiteX4" fmla="*/ 76692 w 312666"/>
                <a:gd name="connsiteY4" fmla="*/ 17698 h 584036"/>
                <a:gd name="connsiteX5" fmla="*/ 29497 w 312666"/>
                <a:gd name="connsiteY5" fmla="*/ 53095 h 584036"/>
                <a:gd name="connsiteX6" fmla="*/ 17698 w 312666"/>
                <a:gd name="connsiteY6" fmla="*/ 70793 h 584036"/>
                <a:gd name="connsiteX7" fmla="*/ 11799 w 312666"/>
                <a:gd name="connsiteY7" fmla="*/ 100289 h 584036"/>
                <a:gd name="connsiteX8" fmla="*/ 0 w 312666"/>
                <a:gd name="connsiteY8" fmla="*/ 129786 h 584036"/>
                <a:gd name="connsiteX9" fmla="*/ 5899 w 312666"/>
                <a:gd name="connsiteY9" fmla="*/ 200578 h 584036"/>
                <a:gd name="connsiteX10" fmla="*/ 29497 w 312666"/>
                <a:gd name="connsiteY10" fmla="*/ 224176 h 584036"/>
                <a:gd name="connsiteX11" fmla="*/ 76692 w 312666"/>
                <a:gd name="connsiteY11" fmla="*/ 253673 h 584036"/>
                <a:gd name="connsiteX12" fmla="*/ 100289 w 312666"/>
                <a:gd name="connsiteY12" fmla="*/ 259572 h 584036"/>
                <a:gd name="connsiteX13" fmla="*/ 135685 w 312666"/>
                <a:gd name="connsiteY13" fmla="*/ 318565 h 584036"/>
                <a:gd name="connsiteX14" fmla="*/ 129786 w 312666"/>
                <a:gd name="connsiteY14" fmla="*/ 336264 h 584036"/>
                <a:gd name="connsiteX15" fmla="*/ 94390 w 312666"/>
                <a:gd name="connsiteY15" fmla="*/ 418855 h 584036"/>
                <a:gd name="connsiteX16" fmla="*/ 70792 w 312666"/>
                <a:gd name="connsiteY16" fmla="*/ 489647 h 584036"/>
                <a:gd name="connsiteX17" fmla="*/ 53094 w 312666"/>
                <a:gd name="connsiteY17" fmla="*/ 495546 h 584036"/>
                <a:gd name="connsiteX18" fmla="*/ 35396 w 312666"/>
                <a:gd name="connsiteY18" fmla="*/ 507345 h 584036"/>
                <a:gd name="connsiteX19" fmla="*/ 29497 w 312666"/>
                <a:gd name="connsiteY19" fmla="*/ 566338 h 584036"/>
                <a:gd name="connsiteX20" fmla="*/ 70792 w 312666"/>
                <a:gd name="connsiteY20" fmla="*/ 572238 h 584036"/>
                <a:gd name="connsiteX21" fmla="*/ 129786 w 312666"/>
                <a:gd name="connsiteY21" fmla="*/ 584036 h 584036"/>
                <a:gd name="connsiteX22" fmla="*/ 253672 w 312666"/>
                <a:gd name="connsiteY22" fmla="*/ 566338 h 584036"/>
                <a:gd name="connsiteX23" fmla="*/ 283169 w 312666"/>
                <a:gd name="connsiteY23" fmla="*/ 560439 h 584036"/>
                <a:gd name="connsiteX24" fmla="*/ 312666 w 312666"/>
                <a:gd name="connsiteY24" fmla="*/ 536842 h 58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12666" h="584036">
                  <a:moveTo>
                    <a:pt x="218276" y="35396"/>
                  </a:moveTo>
                  <a:cubicBezTo>
                    <a:pt x="216310" y="25564"/>
                    <a:pt x="217939" y="14243"/>
                    <a:pt x="212377" y="5900"/>
                  </a:cubicBezTo>
                  <a:cubicBezTo>
                    <a:pt x="208928" y="726"/>
                    <a:pt x="200898" y="0"/>
                    <a:pt x="194679" y="0"/>
                  </a:cubicBezTo>
                  <a:cubicBezTo>
                    <a:pt x="161192" y="0"/>
                    <a:pt x="127820" y="3933"/>
                    <a:pt x="94390" y="5900"/>
                  </a:cubicBezTo>
                  <a:cubicBezTo>
                    <a:pt x="88491" y="9833"/>
                    <a:pt x="82364" y="13444"/>
                    <a:pt x="76692" y="17698"/>
                  </a:cubicBezTo>
                  <a:cubicBezTo>
                    <a:pt x="20624" y="59748"/>
                    <a:pt x="69516" y="26415"/>
                    <a:pt x="29497" y="53095"/>
                  </a:cubicBezTo>
                  <a:cubicBezTo>
                    <a:pt x="25564" y="58994"/>
                    <a:pt x="20188" y="64154"/>
                    <a:pt x="17698" y="70793"/>
                  </a:cubicBezTo>
                  <a:cubicBezTo>
                    <a:pt x="14177" y="80181"/>
                    <a:pt x="14680" y="90685"/>
                    <a:pt x="11799" y="100289"/>
                  </a:cubicBezTo>
                  <a:cubicBezTo>
                    <a:pt x="8756" y="110432"/>
                    <a:pt x="3933" y="119954"/>
                    <a:pt x="0" y="129786"/>
                  </a:cubicBezTo>
                  <a:cubicBezTo>
                    <a:pt x="1966" y="153383"/>
                    <a:pt x="-1164" y="177977"/>
                    <a:pt x="5899" y="200578"/>
                  </a:cubicBezTo>
                  <a:cubicBezTo>
                    <a:pt x="9217" y="211196"/>
                    <a:pt x="21051" y="216936"/>
                    <a:pt x="29497" y="224176"/>
                  </a:cubicBezTo>
                  <a:cubicBezTo>
                    <a:pt x="35873" y="229642"/>
                    <a:pt x="74854" y="252856"/>
                    <a:pt x="76692" y="253673"/>
                  </a:cubicBezTo>
                  <a:cubicBezTo>
                    <a:pt x="84101" y="256966"/>
                    <a:pt x="92423" y="257606"/>
                    <a:pt x="100289" y="259572"/>
                  </a:cubicBezTo>
                  <a:cubicBezTo>
                    <a:pt x="120783" y="280066"/>
                    <a:pt x="128690" y="283591"/>
                    <a:pt x="135685" y="318565"/>
                  </a:cubicBezTo>
                  <a:cubicBezTo>
                    <a:pt x="136905" y="324663"/>
                    <a:pt x="132154" y="330514"/>
                    <a:pt x="129786" y="336264"/>
                  </a:cubicBezTo>
                  <a:cubicBezTo>
                    <a:pt x="118382" y="363960"/>
                    <a:pt x="94390" y="418855"/>
                    <a:pt x="94390" y="418855"/>
                  </a:cubicBezTo>
                  <a:cubicBezTo>
                    <a:pt x="90155" y="456966"/>
                    <a:pt x="99870" y="470262"/>
                    <a:pt x="70792" y="489647"/>
                  </a:cubicBezTo>
                  <a:cubicBezTo>
                    <a:pt x="65618" y="493096"/>
                    <a:pt x="58993" y="493580"/>
                    <a:pt x="53094" y="495546"/>
                  </a:cubicBezTo>
                  <a:cubicBezTo>
                    <a:pt x="47195" y="499479"/>
                    <a:pt x="40410" y="502331"/>
                    <a:pt x="35396" y="507345"/>
                  </a:cubicBezTo>
                  <a:cubicBezTo>
                    <a:pt x="20250" y="522491"/>
                    <a:pt x="1921" y="544890"/>
                    <a:pt x="29497" y="566338"/>
                  </a:cubicBezTo>
                  <a:cubicBezTo>
                    <a:pt x="40473" y="574875"/>
                    <a:pt x="57099" y="569822"/>
                    <a:pt x="70792" y="572238"/>
                  </a:cubicBezTo>
                  <a:cubicBezTo>
                    <a:pt x="90541" y="575723"/>
                    <a:pt x="129786" y="584036"/>
                    <a:pt x="129786" y="584036"/>
                  </a:cubicBezTo>
                  <a:lnTo>
                    <a:pt x="253672" y="566338"/>
                  </a:lnTo>
                  <a:cubicBezTo>
                    <a:pt x="263582" y="564813"/>
                    <a:pt x="273780" y="563960"/>
                    <a:pt x="283169" y="560439"/>
                  </a:cubicBezTo>
                  <a:cubicBezTo>
                    <a:pt x="295074" y="555975"/>
                    <a:pt x="304028" y="545479"/>
                    <a:pt x="312666" y="536842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Gleichschenkliges Dreieck 33">
              <a:extLst>
                <a:ext uri="{FF2B5EF4-FFF2-40B4-BE49-F238E27FC236}">
                  <a16:creationId xmlns:a16="http://schemas.microsoft.com/office/drawing/2014/main" id="{6C6F8B8C-43F9-429C-9BCD-8542906EE2C7}"/>
                </a:ext>
              </a:extLst>
            </p:cNvPr>
            <p:cNvSpPr/>
            <p:nvPr/>
          </p:nvSpPr>
          <p:spPr>
            <a:xfrm rot="19554421">
              <a:off x="2931959" y="3912982"/>
              <a:ext cx="172202" cy="133204"/>
            </a:xfrm>
            <a:custGeom>
              <a:avLst/>
              <a:gdLst>
                <a:gd name="connsiteX0" fmla="*/ 0 w 247191"/>
                <a:gd name="connsiteY0" fmla="*/ 223400 h 223400"/>
                <a:gd name="connsiteX1" fmla="*/ 123596 w 247191"/>
                <a:gd name="connsiteY1" fmla="*/ 0 h 223400"/>
                <a:gd name="connsiteX2" fmla="*/ 247191 w 247191"/>
                <a:gd name="connsiteY2" fmla="*/ 223400 h 223400"/>
                <a:gd name="connsiteX3" fmla="*/ 0 w 247191"/>
                <a:gd name="connsiteY3" fmla="*/ 223400 h 22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191" h="223400" fill="none" extrusionOk="0">
                  <a:moveTo>
                    <a:pt x="0" y="223400"/>
                  </a:moveTo>
                  <a:cubicBezTo>
                    <a:pt x="52160" y="140475"/>
                    <a:pt x="86010" y="66437"/>
                    <a:pt x="123596" y="0"/>
                  </a:cubicBezTo>
                  <a:cubicBezTo>
                    <a:pt x="149772" y="64836"/>
                    <a:pt x="210245" y="138535"/>
                    <a:pt x="247191" y="223400"/>
                  </a:cubicBezTo>
                  <a:cubicBezTo>
                    <a:pt x="180142" y="230563"/>
                    <a:pt x="82447" y="216907"/>
                    <a:pt x="0" y="223400"/>
                  </a:cubicBezTo>
                  <a:close/>
                </a:path>
                <a:path w="247191" h="223400" stroke="0" extrusionOk="0">
                  <a:moveTo>
                    <a:pt x="0" y="223400"/>
                  </a:moveTo>
                  <a:cubicBezTo>
                    <a:pt x="48521" y="114322"/>
                    <a:pt x="72368" y="117454"/>
                    <a:pt x="123596" y="0"/>
                  </a:cubicBezTo>
                  <a:cubicBezTo>
                    <a:pt x="158073" y="84599"/>
                    <a:pt x="190649" y="123746"/>
                    <a:pt x="247191" y="223400"/>
                  </a:cubicBezTo>
                  <a:cubicBezTo>
                    <a:pt x="139150" y="229761"/>
                    <a:pt x="80370" y="217973"/>
                    <a:pt x="0" y="2234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497229498">
                    <a:prstGeom prst="triangl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5A741652-0CF9-4130-892F-8D5066AF9DAC}"/>
                </a:ext>
              </a:extLst>
            </p:cNvPr>
            <p:cNvSpPr/>
            <p:nvPr/>
          </p:nvSpPr>
          <p:spPr>
            <a:xfrm>
              <a:off x="2883576" y="3641393"/>
              <a:ext cx="74684" cy="91931"/>
            </a:xfrm>
            <a:custGeom>
              <a:avLst/>
              <a:gdLst>
                <a:gd name="connsiteX0" fmla="*/ 0 w 107207"/>
                <a:gd name="connsiteY0" fmla="*/ 77090 h 154180"/>
                <a:gd name="connsiteX1" fmla="*/ 53604 w 107207"/>
                <a:gd name="connsiteY1" fmla="*/ 0 h 154180"/>
                <a:gd name="connsiteX2" fmla="*/ 107208 w 107207"/>
                <a:gd name="connsiteY2" fmla="*/ 77090 h 154180"/>
                <a:gd name="connsiteX3" fmla="*/ 53604 w 107207"/>
                <a:gd name="connsiteY3" fmla="*/ 154180 h 154180"/>
                <a:gd name="connsiteX4" fmla="*/ 0 w 107207"/>
                <a:gd name="connsiteY4" fmla="*/ 77090 h 1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07" h="154180" fill="none" extrusionOk="0">
                  <a:moveTo>
                    <a:pt x="0" y="77090"/>
                  </a:moveTo>
                  <a:cubicBezTo>
                    <a:pt x="-2858" y="38407"/>
                    <a:pt x="21292" y="-2063"/>
                    <a:pt x="53604" y="0"/>
                  </a:cubicBezTo>
                  <a:cubicBezTo>
                    <a:pt x="86555" y="1564"/>
                    <a:pt x="105665" y="34421"/>
                    <a:pt x="107208" y="77090"/>
                  </a:cubicBezTo>
                  <a:cubicBezTo>
                    <a:pt x="107051" y="120902"/>
                    <a:pt x="77870" y="154922"/>
                    <a:pt x="53604" y="154180"/>
                  </a:cubicBezTo>
                  <a:cubicBezTo>
                    <a:pt x="24694" y="153334"/>
                    <a:pt x="1007" y="121395"/>
                    <a:pt x="0" y="77090"/>
                  </a:cubicBezTo>
                  <a:close/>
                </a:path>
                <a:path w="107207" h="154180" stroke="0" extrusionOk="0">
                  <a:moveTo>
                    <a:pt x="0" y="77090"/>
                  </a:moveTo>
                  <a:cubicBezTo>
                    <a:pt x="759" y="33028"/>
                    <a:pt x="29958" y="-1835"/>
                    <a:pt x="53604" y="0"/>
                  </a:cubicBezTo>
                  <a:cubicBezTo>
                    <a:pt x="80606" y="-2523"/>
                    <a:pt x="111507" y="34394"/>
                    <a:pt x="107208" y="77090"/>
                  </a:cubicBezTo>
                  <a:cubicBezTo>
                    <a:pt x="107211" y="117859"/>
                    <a:pt x="86197" y="153672"/>
                    <a:pt x="53604" y="154180"/>
                  </a:cubicBezTo>
                  <a:cubicBezTo>
                    <a:pt x="28896" y="158532"/>
                    <a:pt x="-5137" y="110551"/>
                    <a:pt x="0" y="7709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745561195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71633484-B8F6-4C45-8399-BB25BED30A2C}"/>
                </a:ext>
              </a:extLst>
            </p:cNvPr>
            <p:cNvSpPr/>
            <p:nvPr/>
          </p:nvSpPr>
          <p:spPr>
            <a:xfrm>
              <a:off x="1870095" y="4553958"/>
              <a:ext cx="241874" cy="112432"/>
            </a:xfrm>
            <a:custGeom>
              <a:avLst/>
              <a:gdLst>
                <a:gd name="connsiteX0" fmla="*/ 0 w 241874"/>
                <a:gd name="connsiteY0" fmla="*/ 112432 h 112432"/>
                <a:gd name="connsiteX1" fmla="*/ 17699 w 241874"/>
                <a:gd name="connsiteY1" fmla="*/ 82935 h 112432"/>
                <a:gd name="connsiteX2" fmla="*/ 64893 w 241874"/>
                <a:gd name="connsiteY2" fmla="*/ 53438 h 112432"/>
                <a:gd name="connsiteX3" fmla="*/ 106189 w 241874"/>
                <a:gd name="connsiteY3" fmla="*/ 23941 h 112432"/>
                <a:gd name="connsiteX4" fmla="*/ 153384 w 241874"/>
                <a:gd name="connsiteY4" fmla="*/ 29841 h 112432"/>
                <a:gd name="connsiteX5" fmla="*/ 188780 w 241874"/>
                <a:gd name="connsiteY5" fmla="*/ 29841 h 112432"/>
                <a:gd name="connsiteX6" fmla="*/ 200579 w 241874"/>
                <a:gd name="connsiteY6" fmla="*/ 6243 h 112432"/>
                <a:gd name="connsiteX7" fmla="*/ 241874 w 241874"/>
                <a:gd name="connsiteY7" fmla="*/ 344 h 112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874" h="112432">
                  <a:moveTo>
                    <a:pt x="0" y="112432"/>
                  </a:moveTo>
                  <a:cubicBezTo>
                    <a:pt x="5900" y="102600"/>
                    <a:pt x="10148" y="91564"/>
                    <a:pt x="17699" y="82935"/>
                  </a:cubicBezTo>
                  <a:cubicBezTo>
                    <a:pt x="31799" y="66821"/>
                    <a:pt x="47289" y="63498"/>
                    <a:pt x="64893" y="53438"/>
                  </a:cubicBezTo>
                  <a:cubicBezTo>
                    <a:pt x="76967" y="46538"/>
                    <a:pt x="96063" y="31535"/>
                    <a:pt x="106189" y="23941"/>
                  </a:cubicBezTo>
                  <a:cubicBezTo>
                    <a:pt x="121921" y="25908"/>
                    <a:pt x="139204" y="22751"/>
                    <a:pt x="153384" y="29841"/>
                  </a:cubicBezTo>
                  <a:cubicBezTo>
                    <a:pt x="186930" y="46615"/>
                    <a:pt x="137746" y="80873"/>
                    <a:pt x="188780" y="29841"/>
                  </a:cubicBezTo>
                  <a:cubicBezTo>
                    <a:pt x="192713" y="21975"/>
                    <a:pt x="194360" y="12462"/>
                    <a:pt x="200579" y="6243"/>
                  </a:cubicBezTo>
                  <a:cubicBezTo>
                    <a:pt x="208965" y="-2143"/>
                    <a:pt x="233276" y="344"/>
                    <a:pt x="241874" y="344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52695946-E83C-46CD-A451-C2D374AD82E7}"/>
                </a:ext>
              </a:extLst>
            </p:cNvPr>
            <p:cNvSpPr/>
            <p:nvPr/>
          </p:nvSpPr>
          <p:spPr>
            <a:xfrm>
              <a:off x="2726487" y="4525444"/>
              <a:ext cx="241874" cy="112432"/>
            </a:xfrm>
            <a:custGeom>
              <a:avLst/>
              <a:gdLst>
                <a:gd name="connsiteX0" fmla="*/ 0 w 241874"/>
                <a:gd name="connsiteY0" fmla="*/ 112432 h 112432"/>
                <a:gd name="connsiteX1" fmla="*/ 17699 w 241874"/>
                <a:gd name="connsiteY1" fmla="*/ 82935 h 112432"/>
                <a:gd name="connsiteX2" fmla="*/ 64893 w 241874"/>
                <a:gd name="connsiteY2" fmla="*/ 53438 h 112432"/>
                <a:gd name="connsiteX3" fmla="*/ 106189 w 241874"/>
                <a:gd name="connsiteY3" fmla="*/ 23941 h 112432"/>
                <a:gd name="connsiteX4" fmla="*/ 153384 w 241874"/>
                <a:gd name="connsiteY4" fmla="*/ 29841 h 112432"/>
                <a:gd name="connsiteX5" fmla="*/ 188780 w 241874"/>
                <a:gd name="connsiteY5" fmla="*/ 29841 h 112432"/>
                <a:gd name="connsiteX6" fmla="*/ 200579 w 241874"/>
                <a:gd name="connsiteY6" fmla="*/ 6243 h 112432"/>
                <a:gd name="connsiteX7" fmla="*/ 241874 w 241874"/>
                <a:gd name="connsiteY7" fmla="*/ 344 h 112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874" h="112432">
                  <a:moveTo>
                    <a:pt x="0" y="112432"/>
                  </a:moveTo>
                  <a:cubicBezTo>
                    <a:pt x="5900" y="102600"/>
                    <a:pt x="10148" y="91564"/>
                    <a:pt x="17699" y="82935"/>
                  </a:cubicBezTo>
                  <a:cubicBezTo>
                    <a:pt x="31799" y="66821"/>
                    <a:pt x="47289" y="63498"/>
                    <a:pt x="64893" y="53438"/>
                  </a:cubicBezTo>
                  <a:cubicBezTo>
                    <a:pt x="76967" y="46538"/>
                    <a:pt x="96063" y="31535"/>
                    <a:pt x="106189" y="23941"/>
                  </a:cubicBezTo>
                  <a:cubicBezTo>
                    <a:pt x="121921" y="25908"/>
                    <a:pt x="139204" y="22751"/>
                    <a:pt x="153384" y="29841"/>
                  </a:cubicBezTo>
                  <a:cubicBezTo>
                    <a:pt x="186930" y="46615"/>
                    <a:pt x="137746" y="80873"/>
                    <a:pt x="188780" y="29841"/>
                  </a:cubicBezTo>
                  <a:cubicBezTo>
                    <a:pt x="192713" y="21975"/>
                    <a:pt x="194360" y="12462"/>
                    <a:pt x="200579" y="6243"/>
                  </a:cubicBezTo>
                  <a:cubicBezTo>
                    <a:pt x="208965" y="-2143"/>
                    <a:pt x="233276" y="344"/>
                    <a:pt x="241874" y="344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745AF19B-D15C-4421-AE78-BA669C6C81E9}"/>
                </a:ext>
              </a:extLst>
            </p:cNvPr>
            <p:cNvSpPr/>
            <p:nvPr/>
          </p:nvSpPr>
          <p:spPr>
            <a:xfrm>
              <a:off x="1291323" y="4046957"/>
              <a:ext cx="460785" cy="194679"/>
            </a:xfrm>
            <a:custGeom>
              <a:avLst/>
              <a:gdLst>
                <a:gd name="connsiteX0" fmla="*/ 460785 w 460785"/>
                <a:gd name="connsiteY0" fmla="*/ 106189 h 194679"/>
                <a:gd name="connsiteX1" fmla="*/ 448987 w 460785"/>
                <a:gd name="connsiteY1" fmla="*/ 135686 h 194679"/>
                <a:gd name="connsiteX2" fmla="*/ 431289 w 460785"/>
                <a:gd name="connsiteY2" fmla="*/ 159283 h 194679"/>
                <a:gd name="connsiteX3" fmla="*/ 366396 w 460785"/>
                <a:gd name="connsiteY3" fmla="*/ 194679 h 194679"/>
                <a:gd name="connsiteX4" fmla="*/ 236610 w 460785"/>
                <a:gd name="connsiteY4" fmla="*/ 176981 h 194679"/>
                <a:gd name="connsiteX5" fmla="*/ 207113 w 460785"/>
                <a:gd name="connsiteY5" fmla="*/ 141585 h 194679"/>
                <a:gd name="connsiteX6" fmla="*/ 177616 w 460785"/>
                <a:gd name="connsiteY6" fmla="*/ 82591 h 194679"/>
                <a:gd name="connsiteX7" fmla="*/ 159918 w 460785"/>
                <a:gd name="connsiteY7" fmla="*/ 64893 h 194679"/>
                <a:gd name="connsiteX8" fmla="*/ 89126 w 460785"/>
                <a:gd name="connsiteY8" fmla="*/ 23598 h 194679"/>
                <a:gd name="connsiteX9" fmla="*/ 30132 w 460785"/>
                <a:gd name="connsiteY9" fmla="*/ 0 h 194679"/>
                <a:gd name="connsiteX10" fmla="*/ 636 w 460785"/>
                <a:gd name="connsiteY10" fmla="*/ 17698 h 194679"/>
                <a:gd name="connsiteX11" fmla="*/ 12434 w 460785"/>
                <a:gd name="connsiteY11" fmla="*/ 35397 h 194679"/>
                <a:gd name="connsiteX12" fmla="*/ 30132 w 460785"/>
                <a:gd name="connsiteY12" fmla="*/ 41296 h 194679"/>
                <a:gd name="connsiteX13" fmla="*/ 95025 w 460785"/>
                <a:gd name="connsiteY13" fmla="*/ 53095 h 194679"/>
                <a:gd name="connsiteX14" fmla="*/ 136321 w 460785"/>
                <a:gd name="connsiteY14" fmla="*/ 88491 h 194679"/>
                <a:gd name="connsiteX15" fmla="*/ 154019 w 460785"/>
                <a:gd name="connsiteY15" fmla="*/ 94390 h 194679"/>
                <a:gd name="connsiteX16" fmla="*/ 189415 w 460785"/>
                <a:gd name="connsiteY16" fmla="*/ 123887 h 194679"/>
                <a:gd name="connsiteX17" fmla="*/ 207113 w 460785"/>
                <a:gd name="connsiteY17" fmla="*/ 123887 h 19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0785" h="194679">
                  <a:moveTo>
                    <a:pt x="460785" y="106189"/>
                  </a:moveTo>
                  <a:cubicBezTo>
                    <a:pt x="456852" y="116021"/>
                    <a:pt x="454130" y="126429"/>
                    <a:pt x="448987" y="135686"/>
                  </a:cubicBezTo>
                  <a:cubicBezTo>
                    <a:pt x="444212" y="144281"/>
                    <a:pt x="438638" y="152751"/>
                    <a:pt x="431289" y="159283"/>
                  </a:cubicBezTo>
                  <a:cubicBezTo>
                    <a:pt x="407177" y="180715"/>
                    <a:pt x="394051" y="183617"/>
                    <a:pt x="366396" y="194679"/>
                  </a:cubicBezTo>
                  <a:cubicBezTo>
                    <a:pt x="323134" y="188780"/>
                    <a:pt x="278032" y="190788"/>
                    <a:pt x="236610" y="176981"/>
                  </a:cubicBezTo>
                  <a:cubicBezTo>
                    <a:pt x="222040" y="172124"/>
                    <a:pt x="216146" y="154006"/>
                    <a:pt x="207113" y="141585"/>
                  </a:cubicBezTo>
                  <a:cubicBezTo>
                    <a:pt x="144429" y="55394"/>
                    <a:pt x="230189" y="166708"/>
                    <a:pt x="177616" y="82591"/>
                  </a:cubicBezTo>
                  <a:cubicBezTo>
                    <a:pt x="173194" y="75516"/>
                    <a:pt x="166197" y="70387"/>
                    <a:pt x="159918" y="64893"/>
                  </a:cubicBezTo>
                  <a:cubicBezTo>
                    <a:pt x="122655" y="32287"/>
                    <a:pt x="137324" y="45843"/>
                    <a:pt x="89126" y="23598"/>
                  </a:cubicBezTo>
                  <a:cubicBezTo>
                    <a:pt x="38722" y="335"/>
                    <a:pt x="71295" y="10292"/>
                    <a:pt x="30132" y="0"/>
                  </a:cubicBezTo>
                  <a:cubicBezTo>
                    <a:pt x="20300" y="5899"/>
                    <a:pt x="5764" y="7442"/>
                    <a:pt x="636" y="17698"/>
                  </a:cubicBezTo>
                  <a:cubicBezTo>
                    <a:pt x="-2535" y="24040"/>
                    <a:pt x="6898" y="30968"/>
                    <a:pt x="12434" y="35397"/>
                  </a:cubicBezTo>
                  <a:cubicBezTo>
                    <a:pt x="17290" y="39282"/>
                    <a:pt x="24153" y="39588"/>
                    <a:pt x="30132" y="41296"/>
                  </a:cubicBezTo>
                  <a:cubicBezTo>
                    <a:pt x="57945" y="49242"/>
                    <a:pt x="61609" y="48321"/>
                    <a:pt x="95025" y="53095"/>
                  </a:cubicBezTo>
                  <a:cubicBezTo>
                    <a:pt x="108974" y="67044"/>
                    <a:pt x="118661" y="78400"/>
                    <a:pt x="136321" y="88491"/>
                  </a:cubicBezTo>
                  <a:cubicBezTo>
                    <a:pt x="141720" y="91576"/>
                    <a:pt x="148120" y="92424"/>
                    <a:pt x="154019" y="94390"/>
                  </a:cubicBezTo>
                  <a:cubicBezTo>
                    <a:pt x="162233" y="102604"/>
                    <a:pt x="177096" y="119780"/>
                    <a:pt x="189415" y="123887"/>
                  </a:cubicBezTo>
                  <a:cubicBezTo>
                    <a:pt x="195012" y="125753"/>
                    <a:pt x="201214" y="123887"/>
                    <a:pt x="207113" y="123887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9" name="Gerader Verbinder 38">
              <a:extLst>
                <a:ext uri="{FF2B5EF4-FFF2-40B4-BE49-F238E27FC236}">
                  <a16:creationId xmlns:a16="http://schemas.microsoft.com/office/drawing/2014/main" id="{AA1D88AD-4EC4-40B4-B310-EA59BDDF8E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47424" y="3271333"/>
              <a:ext cx="38060" cy="1139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r Verbinder 39">
              <a:extLst>
                <a:ext uri="{FF2B5EF4-FFF2-40B4-BE49-F238E27FC236}">
                  <a16:creationId xmlns:a16="http://schemas.microsoft.com/office/drawing/2014/main" id="{FEDBA4BF-38A0-4695-AB28-0C1647F672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96642" y="3299476"/>
              <a:ext cx="24276" cy="1284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r Verbinder 40">
              <a:extLst>
                <a:ext uri="{FF2B5EF4-FFF2-40B4-BE49-F238E27FC236}">
                  <a16:creationId xmlns:a16="http://schemas.microsoft.com/office/drawing/2014/main" id="{1B45E514-FC44-4F74-B4AB-43EA476333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32076" y="3302439"/>
              <a:ext cx="72759" cy="1340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r Verbinder 41">
              <a:extLst>
                <a:ext uri="{FF2B5EF4-FFF2-40B4-BE49-F238E27FC236}">
                  <a16:creationId xmlns:a16="http://schemas.microsoft.com/office/drawing/2014/main" id="{5D1AE2A2-429B-43C7-81FB-ED37A4AE72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04835" y="3385293"/>
              <a:ext cx="11158" cy="823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CE8620B9-ECD7-4948-9654-B8B509CF6DBF}"/>
                </a:ext>
              </a:extLst>
            </p:cNvPr>
            <p:cNvGrpSpPr/>
            <p:nvPr/>
          </p:nvGrpSpPr>
          <p:grpSpPr>
            <a:xfrm rot="3521564">
              <a:off x="3104945" y="4135361"/>
              <a:ext cx="168569" cy="196275"/>
              <a:chOff x="4622147" y="4184656"/>
              <a:chExt cx="168569" cy="196275"/>
            </a:xfrm>
          </p:grpSpPr>
          <p:cxnSp>
            <p:nvCxnSpPr>
              <p:cNvPr id="44" name="Gerader Verbinder 43">
                <a:extLst>
                  <a:ext uri="{FF2B5EF4-FFF2-40B4-BE49-F238E27FC236}">
                    <a16:creationId xmlns:a16="http://schemas.microsoft.com/office/drawing/2014/main" id="{87F49FC6-3A35-4AAD-A2A9-C30F073F92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622147" y="4184656"/>
                <a:ext cx="38060" cy="1139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r Verbinder 44">
                <a:extLst>
                  <a:ext uri="{FF2B5EF4-FFF2-40B4-BE49-F238E27FC236}">
                    <a16:creationId xmlns:a16="http://schemas.microsoft.com/office/drawing/2014/main" id="{937BE262-E2B0-4D58-B1B9-C520C6AD112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671365" y="4212799"/>
                <a:ext cx="24276" cy="12842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5">
                <a:extLst>
                  <a:ext uri="{FF2B5EF4-FFF2-40B4-BE49-F238E27FC236}">
                    <a16:creationId xmlns:a16="http://schemas.microsoft.com/office/drawing/2014/main" id="{27A42FE5-A208-4AC2-975B-9D9EE773B04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06799" y="4215762"/>
                <a:ext cx="72759" cy="1340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r Verbinder 46">
                <a:extLst>
                  <a:ext uri="{FF2B5EF4-FFF2-40B4-BE49-F238E27FC236}">
                    <a16:creationId xmlns:a16="http://schemas.microsoft.com/office/drawing/2014/main" id="{1377CED7-0237-44E9-967A-7267AE2B59C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79558" y="4298616"/>
                <a:ext cx="11158" cy="8231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77505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Hanna Hauch</dc:creator>
  <cp:lastModifiedBy>Hanna Hauch</cp:lastModifiedBy>
  <cp:revision>4</cp:revision>
  <dcterms:created xsi:type="dcterms:W3CDTF">2025-06-02T10:18:44Z</dcterms:created>
  <dcterms:modified xsi:type="dcterms:W3CDTF">2025-06-02T13:02:55Z</dcterms:modified>
</cp:coreProperties>
</file>